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theme/theme3.xml" ContentType="application/vnd.openxmlformats-officedocument.theme+xml"/>
  <Override PartName="/ppt/slideLayouts/slideLayout6.xml" ContentType="application/vnd.openxmlformats-officedocument.presentationml.slideLayout+xml"/>
  <Override PartName="/ppt/theme/theme4.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5.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 id="2147483678" r:id="rId2"/>
    <p:sldMasterId id="2147483685" r:id="rId3"/>
    <p:sldMasterId id="2147483690" r:id="rId4"/>
    <p:sldMasterId id="2147483695" r:id="rId5"/>
    <p:sldMasterId id="2147483703" r:id="rId6"/>
  </p:sldMasterIdLst>
  <p:notesMasterIdLst>
    <p:notesMasterId r:id="rId19"/>
  </p:notesMasterIdLst>
  <p:sldIdLst>
    <p:sldId id="334" r:id="rId7"/>
    <p:sldId id="1780" r:id="rId8"/>
    <p:sldId id="1953" r:id="rId9"/>
    <p:sldId id="1954" r:id="rId10"/>
    <p:sldId id="1955" r:id="rId11"/>
    <p:sldId id="1038" r:id="rId12"/>
    <p:sldId id="1956" r:id="rId13"/>
    <p:sldId id="1957" r:id="rId14"/>
    <p:sldId id="1037" r:id="rId15"/>
    <p:sldId id="1040" r:id="rId16"/>
    <p:sldId id="1958" r:id="rId17"/>
    <p:sldId id="103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ber Israelsen" initials="AI" lastIdx="1" clrIdx="0">
    <p:extLst>
      <p:ext uri="{19B8F6BF-5375-455C-9EA6-DF929625EA0E}">
        <p15:presenceInfo xmlns:p15="http://schemas.microsoft.com/office/powerpoint/2012/main" userId="590ccaf7a7639fd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FF9900"/>
    <a:srgbClr val="CECECE"/>
    <a:srgbClr val="E8E8E8"/>
    <a:srgbClr val="E5353B"/>
    <a:srgbClr val="D92D6D"/>
    <a:srgbClr val="F24381"/>
    <a:srgbClr val="D45B07"/>
    <a:srgbClr val="5129B2"/>
    <a:srgbClr val="E6F2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45347" autoAdjust="0"/>
  </p:normalViewPr>
  <p:slideViewPr>
    <p:cSldViewPr snapToGrid="0" showGuides="1">
      <p:cViewPr varScale="1">
        <p:scale>
          <a:sx n="51" d="100"/>
          <a:sy n="51" d="100"/>
        </p:scale>
        <p:origin x="504" y="-108"/>
      </p:cViewPr>
      <p:guideLst>
        <p:guide orient="horz" pos="2184"/>
        <p:guide pos="3840"/>
      </p:guideLst>
    </p:cSldViewPr>
  </p:slideViewPr>
  <p:outlineViewPr>
    <p:cViewPr>
      <p:scale>
        <a:sx n="33" d="100"/>
        <a:sy n="33" d="100"/>
      </p:scale>
      <p:origin x="0" y="-23952"/>
    </p:cViewPr>
  </p:outlineViewPr>
  <p:notesTextViewPr>
    <p:cViewPr>
      <p:scale>
        <a:sx n="87" d="100"/>
        <a:sy n="87"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viewProps" Target="viewProps.xml"/></Relationships>
</file>

<file path=ppt/media/hdphoto1.wdp>
</file>

<file path=ppt/media/image1.png>
</file>

<file path=ppt/media/image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D9BCCA-CBA1-419B-A425-329B3B814C43}" type="datetimeFigureOut">
              <a:rPr lang="en-US" smtClean="0"/>
              <a:t>10/29/2022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252EC1-BBF4-4B78-8366-A02C4FFA1F92}" type="slidenum">
              <a:rPr lang="en-US" smtClean="0"/>
              <a:t>‹#›</a:t>
            </a:fld>
            <a:endParaRPr lang="en-US"/>
          </a:p>
        </p:txBody>
      </p:sp>
    </p:spTree>
    <p:extLst>
      <p:ext uri="{BB962C8B-B14F-4D97-AF65-F5344CB8AC3E}">
        <p14:creationId xmlns:p14="http://schemas.microsoft.com/office/powerpoint/2010/main" val="1594614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m20-01 = “Module Introduction”</a:t>
            </a:r>
          </a:p>
          <a:p>
            <a:endParaRPr lang="en-US" dirty="0"/>
          </a:p>
          <a:p>
            <a:r>
              <a:rPr lang="en-US" dirty="0"/>
              <a:t>Hello there, and welcome back everyone!  This is the AWS Certified Solutions Architect – Associate course, and I’m your guide, Amber Israelsen.</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Trebuchet MS" panose="020B0603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p:txBody>
      </p:sp>
    </p:spTree>
    <p:extLst>
      <p:ext uri="{BB962C8B-B14F-4D97-AF65-F5344CB8AC3E}">
        <p14:creationId xmlns:p14="http://schemas.microsoft.com/office/powerpoint/2010/main" val="13989845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m20-06 = “Thank You and Next Steps”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right!  We’ve made it to the end of the course—thanks for sticking with me!  I know we’ve covered a lot, and it hasn’t always been easy.  But you made it, and hopefully learned a lot along the way not only for the exam, but practical skills you can use in your AWS career.</a:t>
            </a:r>
          </a:p>
          <a:p>
            <a:endParaRPr lang="en-US" dirty="0"/>
          </a:p>
          <a:p>
            <a:r>
              <a:rPr lang="en-US" dirty="0"/>
              <a:t>So what’s next?  Well, first, I’d really appreciate it if you let me know how I did.  Leave me a review for the course.  This really helps me know what’s working or not, and is also great for other students and potential students as they evaluate what course to take.</a:t>
            </a:r>
          </a:p>
          <a:p>
            <a:endParaRPr lang="en-US" dirty="0"/>
          </a:p>
          <a:p>
            <a:r>
              <a:rPr lang="en-US" dirty="0"/>
              <a:t>Also, let me know how YOU did!  In your review, let me know in the comments how you did on the exam, and any tips that really worked well for you.</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379273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lastly, continue your AWS certification journey.  This exam is obviously at the (</a:t>
            </a:r>
            <a:r>
              <a:rPr lang="en-US" b="1" dirty="0"/>
              <a:t>click</a:t>
            </a:r>
            <a:r>
              <a:rPr lang="en-US" dirty="0"/>
              <a:t>) associate level, for those with 1 year of experience.  There are many others for you to pursue as you learn more and look for ways to prove your skills—whether you want to move on to the professional level and/or get one of the specialty exams shown on the lower right there.  There are lots of possibilities!</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59115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with that, I’ll say thanks so much for watching the course!  I hope you found it helpful, and I wish you all the best in your AWS adventures!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73267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Show https://d1.awsstatic.com/training-and-certification/docs-sa-assoc/AWS-Certified-Solutions-Architect-Associate_Exam-Guide.pdf</a:t>
            </a:r>
          </a:p>
          <a:p>
            <a:endParaRPr lang="en-US" dirty="0"/>
          </a:p>
          <a:p>
            <a:r>
              <a:rPr lang="en-US" dirty="0"/>
              <a:t>We’ve made it through all of our modules—yay!  Thanks for sticking with me!</a:t>
            </a:r>
          </a:p>
          <a:p>
            <a:endParaRPr lang="en-US" dirty="0"/>
          </a:p>
          <a:p>
            <a:r>
              <a:rPr lang="en-US" dirty="0"/>
              <a:t>We’ve covered a TON of stuff as we’ve worked our way through these domains, and I know it can seem a little overwhelming at times.  But don’t worry.  </a:t>
            </a:r>
          </a:p>
          <a:p>
            <a:endParaRPr lang="en-US" dirty="0"/>
          </a:p>
          <a:p>
            <a:r>
              <a:rPr lang="en-US" b="1" dirty="0"/>
              <a:t>(to slides)</a:t>
            </a:r>
          </a:p>
          <a:p>
            <a:endParaRPr lang="en-US" dirty="0"/>
          </a:p>
          <a:p>
            <a:r>
              <a:rPr lang="en-US" dirty="0"/>
              <a:t>In this final module, I’m going to give you some practical pointers to help you check whether you’re ready to take the exam, and if not, some resources that you can use for additional study.  We’ll also go through the mechanics of actually registering for and taking the exam.</a:t>
            </a:r>
          </a:p>
          <a:p>
            <a:endParaRPr lang="en-US" dirty="0"/>
          </a:p>
          <a:p>
            <a:r>
              <a:rPr lang="en-US" dirty="0"/>
              <a:t>So let’s go.</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703138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m20-02 = “DEMO: Reviewing the Exam Guide”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Have open: https://d1.awsstatic.com/training-and-certification/docs-sa-assoc/AWS-Certified-Solutions-Architect-Associate_Exam-Guide.pdf</a:t>
            </a:r>
            <a:endParaRPr lang="en-US" dirty="0"/>
          </a:p>
          <a:p>
            <a:endParaRPr lang="en-US" dirty="0"/>
          </a:p>
          <a:p>
            <a:r>
              <a:rPr lang="en-US" dirty="0"/>
              <a:t>Let’s start on the official certification home page from AWS: </a:t>
            </a:r>
            <a:r>
              <a:rPr lang="en-US" b="1" dirty="0"/>
              <a:t>https://aws.amazon.com/certification/certified-solutions-architect-associate</a:t>
            </a:r>
            <a:r>
              <a:rPr lang="en-US" dirty="0"/>
              <a:t>/ </a:t>
            </a:r>
          </a:p>
          <a:p>
            <a:endParaRPr lang="en-US" dirty="0"/>
          </a:p>
          <a:p>
            <a:r>
              <a:rPr lang="en-US" dirty="0"/>
              <a:t>This gives you a nice summary of what’s involved, but let’s go back to the </a:t>
            </a:r>
            <a:r>
              <a:rPr lang="en-US" b="1" dirty="0"/>
              <a:t>official exam guide</a:t>
            </a:r>
            <a:r>
              <a:rPr lang="en-US" dirty="0"/>
              <a:t>.</a:t>
            </a:r>
          </a:p>
          <a:p>
            <a:endParaRPr lang="en-US" dirty="0"/>
          </a:p>
          <a:p>
            <a:r>
              <a:rPr lang="en-US" dirty="0"/>
              <a:t>As you know, we’ve been referencing this guide to show the various exam domains.  But let’s skim through some of the other parts, and I’ll call out the important points. </a:t>
            </a:r>
          </a:p>
          <a:p>
            <a:endParaRPr lang="en-US" dirty="0"/>
          </a:p>
          <a:p>
            <a:r>
              <a:rPr lang="en-US" dirty="0"/>
              <a:t>Before taking the exam, it’s recommended that you have 1 year of experience, or equivalent, of active engagement with AWS.  That 1 year is obviously not a hard requirement, but I think the hands-on experience is absolutely critical to understanding.  So if you haven’t already been following along with the demos in this course, I’d recommend going back and doing them side-by-side with me.  It will greatly improve your understanding vs. just watching slides or watching me do the demos.  And obviously, you can poke around and try things out beyond what I’ve showed as well.</a:t>
            </a:r>
          </a:p>
          <a:p>
            <a:endParaRPr lang="en-US" dirty="0"/>
          </a:p>
          <a:p>
            <a:r>
              <a:rPr lang="en-US" dirty="0"/>
              <a:t>As far as question format, there will be multiple choice, where you have one correct choice.  And there will also be questions where you have two or more correct responses, and it will tell you in the question where multiple answers are expected.</a:t>
            </a:r>
          </a:p>
          <a:p>
            <a:endParaRPr lang="en-US" dirty="0"/>
          </a:p>
          <a:p>
            <a:r>
              <a:rPr lang="en-US" dirty="0"/>
              <a:t>You’ll see the note here that there are 50 questions that affect your score, and just below that, 15 questions that don’t affect your score.  There’s no way to know which are scored or unscored.  AWS is always refreshing their exams and kind of testing new questions, so they get thrown in but not counted.</a:t>
            </a:r>
          </a:p>
          <a:p>
            <a:endParaRPr lang="en-US" dirty="0"/>
          </a:p>
          <a:p>
            <a:r>
              <a:rPr lang="en-US" dirty="0"/>
              <a:t>Your exam results will be scored from 100-1,000, with a minimum of 720 required to pass.  When you’re done, you won’t actually see a pass or fail OR a score. That will come in an email later—up to 5 days later, but you’ll never see scores or answers for individual questions.</a:t>
            </a:r>
          </a:p>
          <a:p>
            <a:endParaRPr lang="en-US" dirty="0"/>
          </a:p>
          <a:p>
            <a:r>
              <a:rPr lang="en-US" dirty="0"/>
              <a:t>Moving down to the exam domains—these are the percentages that each makes up on the exam, and then scrolling down, a WHOLE LOT of bullet points.  And we’ve hit on these things throughout the course.  It’s worth noting that you might not get questions about every single thing here in the guide—after all, there are only 65 questions total, and there’s 17 pages of this exam guide!  But it’s still a good idea to make sure you’re familiar with the services and concepts here.</a:t>
            </a:r>
          </a:p>
          <a:p>
            <a:endParaRPr lang="en-US" dirty="0"/>
          </a:p>
          <a:p>
            <a:r>
              <a:rPr lang="en-US" dirty="0"/>
              <a:t>And then as an appendix, here’s a non-exhaustive list—meaning there might be things on the exam that aren’t on here and vice versa—of the different tools and technologies covered.</a:t>
            </a:r>
          </a:p>
          <a:p>
            <a:endParaRPr lang="en-US" dirty="0"/>
          </a:p>
          <a:p>
            <a:r>
              <a:rPr lang="en-US" dirty="0"/>
              <a:t>And then scrolling down a bit more, the out-of-scope things.  So you shouldn’t get questions related to things on this list.</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Trebuchet MS" panose="020B0603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p:txBody>
      </p:sp>
    </p:spTree>
    <p:extLst>
      <p:ext uri="{BB962C8B-B14F-4D97-AF65-F5344CB8AC3E}">
        <p14:creationId xmlns:p14="http://schemas.microsoft.com/office/powerpoint/2010/main" val="646518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m20-03 = “DEMO: Test-Taking Tips and Sample Questions”</a:t>
            </a:r>
          </a:p>
          <a:p>
            <a:endParaRPr lang="en-US" b="1" dirty="0"/>
          </a:p>
          <a:p>
            <a:r>
              <a:rPr lang="en-US" dirty="0"/>
              <a:t>As someone who’s taken lots of technical certifications in my career, I’ve picked up a few strategies and tips along the way that have served me well.  Hopefully they’ll help you too.</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41541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no particular order, here are the tips.</a:t>
            </a:r>
          </a:p>
          <a:p>
            <a:endParaRPr lang="en-US" dirty="0"/>
          </a:p>
          <a:p>
            <a:r>
              <a:rPr lang="en-US" dirty="0"/>
              <a:t>First—it may seem obvious, but read the questions carefully. I’ve definitely missed things because I skimmed through the question too fast.  (</a:t>
            </a:r>
            <a:r>
              <a:rPr lang="en-US" b="1" dirty="0"/>
              <a:t>click</a:t>
            </a:r>
            <a:r>
              <a:rPr lang="en-US" dirty="0"/>
              <a:t>) Keep an eye out for qualifier phrases such as “least expensive” or “with least amount of effort.”  For example, if the question is asking about setting up a relational database, and your options are to spin up an EC2 instance and manually install the database vs. just using the managed Relational Database Service, then the Relational Database Service will be less effort.  Both will work, but </a:t>
            </a:r>
            <a:r>
              <a:rPr lang="en-US" dirty="0" err="1"/>
              <a:t>RDS</a:t>
            </a:r>
            <a:r>
              <a:rPr lang="en-US" dirty="0"/>
              <a:t> is least effort.</a:t>
            </a:r>
          </a:p>
          <a:p>
            <a:endParaRPr lang="en-US" dirty="0"/>
          </a:p>
          <a:p>
            <a:r>
              <a:rPr lang="en-US" dirty="0"/>
              <a:t>Also, as you’re reading the questions, if there’s more than one correct answer, that will be noted.  Make sure you pick as many answers as it says.</a:t>
            </a:r>
          </a:p>
          <a:p>
            <a:endParaRPr lang="en-US" dirty="0"/>
          </a:p>
          <a:p>
            <a:r>
              <a:rPr lang="en-US" dirty="0"/>
              <a:t>Next, you can usually eliminate two answers right away because they just don’t make sense.  These are included as a way to distract you.  After you eliminate those two, you’ll usually just be left with two answers that COULD be right, and you’ll just need to study them and pick the correct one.</a:t>
            </a:r>
          </a:p>
          <a:p>
            <a:endParaRPr lang="en-US" dirty="0"/>
          </a:p>
          <a:p>
            <a:r>
              <a:rPr lang="en-US" dirty="0"/>
              <a:t>As far as what’s correct, generally speaking, the correct answer will be simple.  If there’s a question that says you could do 5 different things with 3 different services, that’s probably not the correct answer.  Again, I’m generalizing, but that’s a good rule of thumb</a:t>
            </a:r>
          </a:p>
          <a:p>
            <a:endParaRPr lang="en-US" dirty="0"/>
          </a:p>
          <a:p>
            <a:r>
              <a:rPr lang="en-US" dirty="0"/>
              <a:t>And kind of related to what I mentioned in the first bullet, most of the times, if you’re given a choice between setting up or configuring something manually versus using an AWS managed service—where they deal with the infrastructure and provisioning and so on—the managed service will usually be the right answer.  That’s actually in the Well-Architected Framework, so you can assume that the exam will be pushing you that direction as well.</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12595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tips!  Try to make your first pass through all questions and answer things that you’re sure of.  Hopefully this will be the majority of things where you won’t have to spend too much time to come up with the right answer.  This will mean you’re less stressed about running out of time, AND you’ve seen all the questions so you know what you’re up against.  For anything you’re not sure of, you’ll be able to flag it in the testing software and easily come back to it, hopefully with plenty of time to really study the options.</a:t>
            </a:r>
          </a:p>
          <a:p>
            <a:endParaRPr lang="en-US" dirty="0"/>
          </a:p>
          <a:p>
            <a:r>
              <a:rPr lang="en-US" dirty="0"/>
              <a:t>And I personally like to make a second pass on ALL questions, even if they were easy on the initial pass.  Sometimes I’ll realize that I mis-read something or I jumped to a conclusion too soon.  Or sometimes, as you go through the later questions, they’ll trigger something that makes you remember an earlier answer, so you can go back and change it.</a:t>
            </a:r>
          </a:p>
          <a:p>
            <a:endParaRPr lang="en-US" dirty="0"/>
          </a:p>
          <a:p>
            <a:r>
              <a:rPr lang="en-US" dirty="0"/>
              <a:t>Next, never leave a question unanswered.  It will automatically be marked wrong.  If you have no idea what the correct answer is, it’s better to guess.  Then you at least have a 25% chance—in most cases—of getting it correct.</a:t>
            </a:r>
          </a:p>
          <a:p>
            <a:endParaRPr lang="en-US" dirty="0"/>
          </a:p>
          <a:p>
            <a:endParaRPr lang="en-US" dirty="0"/>
          </a:p>
          <a:p>
            <a:r>
              <a:rPr lang="en-US" dirty="0"/>
              <a:t>Now let’s move on to the sample questions.  I’ve included lots of questions here in the course itself, along with a full practice exam.</a:t>
            </a:r>
          </a:p>
          <a:p>
            <a:endParaRPr lang="en-US" dirty="0"/>
          </a:p>
          <a:p>
            <a:r>
              <a:rPr lang="en-US" dirty="0"/>
              <a:t>But going back to the </a:t>
            </a:r>
            <a:r>
              <a:rPr lang="en-US" b="1" dirty="0"/>
              <a:t>home page for the cert</a:t>
            </a:r>
            <a:r>
              <a:rPr lang="en-US" dirty="0"/>
              <a:t>, another thing I’d highly recommend you do is to download the </a:t>
            </a:r>
            <a:r>
              <a:rPr lang="en-US" b="1" dirty="0"/>
              <a:t>sample questions</a:t>
            </a:r>
            <a:r>
              <a:rPr lang="en-US" dirty="0"/>
              <a:t>.  There are 10 questions here, along with answers at the bottom that should give you a good sense of the format of the questions, how they’re worded, and most importantly, if you understand the topics they’re testing.</a:t>
            </a:r>
          </a:p>
          <a:p>
            <a:endParaRPr lang="en-US" dirty="0"/>
          </a:p>
          <a:p>
            <a:r>
              <a:rPr lang="en-US" dirty="0"/>
              <a:t>To walk through just the first one, A company runs a public-facing three-tier web application in a </a:t>
            </a:r>
            <a:r>
              <a:rPr lang="en-US" dirty="0" err="1"/>
              <a:t>VPC</a:t>
            </a:r>
            <a:r>
              <a:rPr lang="en-US" dirty="0"/>
              <a:t> across multiple Availability Zones.</a:t>
            </a:r>
          </a:p>
          <a:p>
            <a:r>
              <a:rPr lang="en-US" dirty="0"/>
              <a:t>Amazon EC2 instances for the application tier running in private subnets need to download software</a:t>
            </a:r>
          </a:p>
          <a:p>
            <a:r>
              <a:rPr lang="en-US" dirty="0"/>
              <a:t>patches from the internet. However, the EC2 instances cannot be directly accessible from the internet?</a:t>
            </a:r>
          </a:p>
          <a:p>
            <a:endParaRPr lang="en-US" dirty="0"/>
          </a:p>
          <a:p>
            <a:r>
              <a:rPr lang="en-US" dirty="0"/>
              <a:t>Read through the answers, pick the one you think is correct, and then you can check your answer down at the bottom.  I also like these samples because there are explanations of why that’s the correct answer.</a:t>
            </a:r>
          </a:p>
          <a:p>
            <a:endParaRPr lang="en-US" dirty="0"/>
          </a:p>
          <a:p>
            <a:r>
              <a:rPr lang="en-US" dirty="0"/>
              <a:t>So I’d recommend you go through these as an initial check to see how prepared you’re feeling for the real exam. </a:t>
            </a:r>
          </a:p>
          <a:p>
            <a:endParaRPr lang="en-US" dirty="0"/>
          </a:p>
          <a:p>
            <a:r>
              <a:rPr lang="en-US" dirty="0"/>
              <a:t>And then in addition to those questions, AWS offers an official practice exam that’s free to take. On the </a:t>
            </a:r>
            <a:r>
              <a:rPr lang="en-US" b="1" dirty="0"/>
              <a:t>exam home page</a:t>
            </a:r>
            <a:r>
              <a:rPr lang="en-US" dirty="0"/>
              <a:t>, scroll down to the gray section (</a:t>
            </a:r>
            <a:r>
              <a:rPr lang="en-US" b="1" dirty="0"/>
              <a:t>Prepare for your exam</a:t>
            </a:r>
            <a:r>
              <a:rPr lang="en-US" dirty="0"/>
              <a:t>) and click </a:t>
            </a:r>
            <a:r>
              <a:rPr lang="en-US" b="1" dirty="0"/>
              <a:t>AWS Official Practice Question Set</a:t>
            </a:r>
            <a:r>
              <a:rPr lang="en-US" dirty="0"/>
              <a:t>.  </a:t>
            </a:r>
          </a:p>
          <a:p>
            <a:endParaRPr lang="en-US" dirty="0"/>
          </a:p>
          <a:p>
            <a:r>
              <a:rPr lang="en-US" dirty="0"/>
              <a:t>This will take you to </a:t>
            </a:r>
            <a:r>
              <a:rPr lang="en-US" b="1" dirty="0"/>
              <a:t>AWS Skill Builder</a:t>
            </a:r>
            <a:r>
              <a:rPr lang="en-US" dirty="0"/>
              <a:t>, where you’ll need to log in.</a:t>
            </a:r>
          </a:p>
          <a:p>
            <a:endParaRPr lang="en-US" dirty="0"/>
          </a:p>
          <a:p>
            <a:r>
              <a:rPr lang="en-US" dirty="0"/>
              <a:t>And then from there, you’ll pick </a:t>
            </a:r>
            <a:r>
              <a:rPr lang="en-US" b="1" dirty="0"/>
              <a:t>AWS Certification Official practice Question Sets</a:t>
            </a:r>
            <a:r>
              <a:rPr lang="en-US" dirty="0"/>
              <a:t>, and then your language.  I’ve actually already completed this myself, but </a:t>
            </a:r>
            <a:r>
              <a:rPr lang="en-US" b="1" dirty="0"/>
              <a:t>Start Learning Now</a:t>
            </a:r>
            <a:r>
              <a:rPr lang="en-US" dirty="0"/>
              <a:t>.  And then from here, there’s ANOTHER site to go to, which is </a:t>
            </a:r>
            <a:r>
              <a:rPr lang="en-US" b="1" dirty="0" err="1"/>
              <a:t>BenchPrep</a:t>
            </a:r>
            <a:r>
              <a:rPr lang="en-US" dirty="0"/>
              <a:t>…just follow the link here.  I’ve also already used the access code and have an account on this site.  If you don’t already, sign up for an account—it’s free and easy to do.  Then redeem the access code, and you’ll eventually be taken to the questions.</a:t>
            </a:r>
          </a:p>
          <a:p>
            <a:endParaRPr lang="en-US" dirty="0"/>
          </a:p>
          <a:p>
            <a:r>
              <a:rPr lang="en-US" dirty="0"/>
              <a:t>Since I’ve already taken this one, I can only go back to review my answers at the moment.  But you’ll see here on the </a:t>
            </a:r>
            <a:r>
              <a:rPr lang="en-US" b="1" dirty="0"/>
              <a:t>Question Review </a:t>
            </a:r>
            <a:r>
              <a:rPr lang="en-US" dirty="0"/>
              <a:t>screen what kind of questions are being asked.  And if I </a:t>
            </a:r>
            <a:r>
              <a:rPr lang="en-US" b="1" dirty="0"/>
              <a:t>Review </a:t>
            </a:r>
            <a:r>
              <a:rPr lang="en-US" dirty="0"/>
              <a:t>one of them (</a:t>
            </a:r>
            <a:r>
              <a:rPr lang="en-US" b="1" dirty="0"/>
              <a:t>top one</a:t>
            </a:r>
            <a:r>
              <a:rPr lang="en-US" dirty="0"/>
              <a:t>), this layout is different than what you’ll get when you take the exam, but this was the question, and then I had five options for answers.  This particular question asked for two answers—so again, remember that, and make sure you’re choosing as many as it’s asking for.  So you’ll pick your answer, and then after you’ve finished the exam, you can come back and review the answers here, where you get an explanation along with links to learn more.</a:t>
            </a:r>
          </a:p>
          <a:p>
            <a:endParaRPr lang="en-US" dirty="0"/>
          </a:p>
          <a:p>
            <a:r>
              <a:rPr lang="en-US" dirty="0"/>
              <a:t>Once again, these tests are free, and a good way to get familiar with the question formats and how things are worded.  You only get 20 questions, so not the full 65 that you’ll get on the real exam, but this practice exam does have a timer, so you get some practice with how the real exam will feel when you’re  under a little bit of time pressure.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31544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m20-04 = “DEMO: Registering for the Exam, Cost and Vouchers”</a:t>
            </a:r>
          </a:p>
          <a:p>
            <a:endParaRPr lang="en-US" b="1" dirty="0"/>
          </a:p>
          <a:p>
            <a:r>
              <a:rPr lang="en-US" b="0" dirty="0"/>
              <a:t>Now let’s talk about actually registering for the exam.</a:t>
            </a:r>
          </a:p>
          <a:p>
            <a:endParaRPr lang="en-US" b="0" dirty="0"/>
          </a:p>
          <a:p>
            <a:r>
              <a:rPr lang="en-US" b="0" dirty="0"/>
              <a:t>You can do that from the main certificate page for the exam: https://aws.amazon.com/certification/certified-solutions-architect-associate/</a:t>
            </a:r>
          </a:p>
          <a:p>
            <a:endParaRPr lang="en-US" b="0" dirty="0"/>
          </a:p>
          <a:p>
            <a:r>
              <a:rPr lang="en-US" b="0" dirty="0"/>
              <a:t>In the exam overview section, you’ll see some additional information about the exam—that you get 130 minutes, it’s 150 USD, and 65 questions.  The exam providers include Pearson VUE and PSI.  They both offer testing globally, and both offer online proctoring as well, meaning you can take the exam at home.  In-person testing centers are also available if you prefer that—and that information will be available during the registration process.</a:t>
            </a:r>
          </a:p>
          <a:p>
            <a:endParaRPr lang="en-US" b="0" dirty="0"/>
          </a:p>
          <a:p>
            <a:r>
              <a:rPr lang="en-US" b="1" dirty="0"/>
              <a:t>Schedule an exam</a:t>
            </a:r>
          </a:p>
          <a:p>
            <a:endParaRPr lang="en-US" b="0" dirty="0"/>
          </a:p>
          <a:p>
            <a:r>
              <a:rPr lang="en-US" b="0" dirty="0"/>
              <a:t>This will require you to have a separate AWS Certification account.  If you don’t have one, it’s free and easy to set up, but log into that once you have it.</a:t>
            </a:r>
          </a:p>
          <a:p>
            <a:endParaRPr lang="en-US" b="0" dirty="0"/>
          </a:p>
          <a:p>
            <a:r>
              <a:rPr lang="en-US" b="0" dirty="0"/>
              <a:t>Once you’re logged in, go to </a:t>
            </a:r>
            <a:r>
              <a:rPr lang="en-US" b="1" dirty="0"/>
              <a:t>Exam registration or Register for an Exam</a:t>
            </a:r>
            <a:r>
              <a:rPr lang="en-US" b="0" dirty="0"/>
              <a:t>.  And this will give you a list of eligible exams that you can take.  Some exams have pre-requisites, so you’re only going to see things that you’re qualified to take. </a:t>
            </a:r>
          </a:p>
          <a:p>
            <a:endParaRPr lang="en-US" b="0" dirty="0"/>
          </a:p>
          <a:p>
            <a:r>
              <a:rPr lang="en-US" b="0" dirty="0"/>
              <a:t>Choose your preferred provider.  I’ve actually only ever taken tests with Pearson VUE, but you’ve got the two options here.  And then it’ll walk you through whether you want to do the test online or in-person, you pick your time and eventually check out and pay (</a:t>
            </a:r>
            <a:r>
              <a:rPr lang="en-US" b="1" dirty="0"/>
              <a:t>click, but only show first page)</a:t>
            </a:r>
            <a:r>
              <a:rPr lang="en-US" b="0" dirty="0"/>
              <a:t>.</a:t>
            </a:r>
          </a:p>
          <a:p>
            <a:endParaRPr lang="en-US" b="0" dirty="0"/>
          </a:p>
          <a:p>
            <a:r>
              <a:rPr lang="en-US" b="0" dirty="0"/>
              <a:t>Now, a quick heads-up, if you’ve taken other AWS exams, you can get up to 50% off the cost of this exam  Back on the main certification page (certmetrics.com/amazon), if you go to the </a:t>
            </a:r>
            <a:r>
              <a:rPr lang="en-US" b="1" dirty="0"/>
              <a:t>Benefits tab</a:t>
            </a:r>
            <a:r>
              <a:rPr lang="en-US" b="0" dirty="0"/>
              <a:t>.  When you take an AWS exam, you usually get a voucher for your next exam.  So if you’ve never taken an AWS exam, this wouldn’t apply to you.  But if you have, you should see exam discounts down here for 50% off.  You just need to </a:t>
            </a:r>
            <a:r>
              <a:rPr lang="en-US" b="1" dirty="0"/>
              <a:t>claim the benefit</a:t>
            </a:r>
            <a:r>
              <a:rPr lang="en-US" b="0" dirty="0"/>
              <a:t>, which will give you a code.  Then you paste that code in when you go to check out for the Solutions Architect exam, and you’ll get 50% off.  It’s a pretty good deal!</a:t>
            </a:r>
          </a:p>
          <a:p>
            <a:endParaRPr lang="en-US" b="0" dirty="0"/>
          </a:p>
          <a:p>
            <a:endParaRPr lang="en-US" b="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BE9C73-6CDE-45E2-97F8-E3C5308FA232}" type="slidenum">
              <a:rPr kumimoji="0" lang="en-US" sz="1200" b="0" i="0" u="none" strike="noStrike" kern="1200" cap="none" spc="0" normalizeH="0" baseline="0" noProof="0" smtClean="0">
                <a:ln>
                  <a:noFill/>
                </a:ln>
                <a:solidFill>
                  <a:prstClr val="black"/>
                </a:solidFill>
                <a:effectLst/>
                <a:uLnTx/>
                <a:uFillTx/>
                <a:latin typeface="Trebuchet MS" panose="020B0603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p:txBody>
      </p:sp>
    </p:spTree>
    <p:extLst>
      <p:ext uri="{BB962C8B-B14F-4D97-AF65-F5344CB8AC3E}">
        <p14:creationId xmlns:p14="http://schemas.microsoft.com/office/powerpoint/2010/main" val="606260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m20-05 = “Exam Day!  What to Expect”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right.  You’ve done your studies, done your practice questions, and the day has arrived to take the actual exam.  Let’s go through what to expect.  And this will vary depending on whether you’re taking it online or at a testing center.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online, you’ll be required to check in 30 minutes prior to the exam.  This will give you time to run a system test for video and audio, show your ID and show the online proctor your surroundings.  You’ll receive specific rules about this, but generally it’s things like no one can be in the room with you, you can’t have a second monitor or another laptop next to you, you can’t have your cell phone with you, can’t be  wearing a watch, that kind of thing.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 recommendation is to use a wired internet connection.  If you get disconnected, you may not be able to resume the test and you’ll have to start over.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exams will have a digital scratchpad or whiteboard feature that lets you do rough calculations or think things through on “paper.”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then you’ll be continuously monitored throughout the exam via your web cam.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you’re taking the test in-person at a testing center, again, you’ll want to arrive early.  They’ll check you in, have you show your ID, and then ask you to place your personal belongings such as cell phone in a locker or secure area.  They’ll give you a scratchpad and a marker or pen so you can do calculations or think things through on paper.  You are required to hand this back afterwards.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then you’ll be monitored during the exam by the proctor at the testing center.</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00429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you complete the questions and usually a brief survey, the exam period is officially over.  Hopefully you passed!  But you won’t get your actual score at that time, or even a pass/fail.</a:t>
            </a:r>
          </a:p>
          <a:p>
            <a:endParaRPr lang="en-US" dirty="0"/>
          </a:p>
          <a:p>
            <a:r>
              <a:rPr lang="en-US" dirty="0"/>
              <a:t>But then within a few days, you should receive your exam results.  This includes a pass/fail result, along with your final score—somewhere between 100 and 1,000 points.  And then for each of the four exam domains, you’ll get a </a:t>
            </a:r>
            <a:r>
              <a:rPr lang="en-US" sz="1200" dirty="0">
                <a:latin typeface="+mj-lt"/>
                <a:sym typeface="Wingdings" panose="05000000000000000000" pitchFamily="2" charset="2"/>
              </a:rPr>
              <a:t>“meets competencies” or “needs improvement” rating.</a:t>
            </a:r>
            <a:endParaRPr lang="en-US" dirty="0"/>
          </a:p>
          <a:p>
            <a:endParaRPr lang="en-US" dirty="0"/>
          </a:p>
          <a:p>
            <a:r>
              <a:rPr lang="en-US" dirty="0"/>
              <a:t>And then in addition to those results, you’ll also receive a digital badge that you can share on LinkedIn and other places letting the world know you’re officially certified.</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C252EC1-BBF4-4B78-8366-A02C4FFA1F9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1181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6899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Image Left | Content Right">
    <p:spTree>
      <p:nvGrpSpPr>
        <p:cNvPr id="1" name=""/>
        <p:cNvGrpSpPr/>
        <p:nvPr/>
      </p:nvGrpSpPr>
      <p:grpSpPr>
        <a:xfrm>
          <a:off x="0" y="0"/>
          <a:ext cx="0" cy="0"/>
          <a:chOff x="0" y="0"/>
          <a:chExt cx="0" cy="0"/>
        </a:xfrm>
      </p:grpSpPr>
      <p:sp>
        <p:nvSpPr>
          <p:cNvPr id="9" name="Content Placeholder 2"/>
          <p:cNvSpPr>
            <a:spLocks noGrp="1"/>
          </p:cNvSpPr>
          <p:nvPr>
            <p:ph sz="quarter" idx="14" hasCustomPrompt="1"/>
          </p:nvPr>
        </p:nvSpPr>
        <p:spPr>
          <a:xfrm>
            <a:off x="555414" y="469054"/>
            <a:ext cx="3589868" cy="5919895"/>
          </a:xfrm>
          <a:prstGeom prst="rect">
            <a:avLst/>
          </a:prstGeom>
        </p:spPr>
        <p:txBody>
          <a:bodyPr anchor="ctr">
            <a:noAutofit/>
          </a:bodyPr>
          <a:lstStyle>
            <a:lvl1pPr algn="r">
              <a:lnSpc>
                <a:spcPct val="100000"/>
              </a:lnSpc>
              <a:defRPr sz="3600" b="0" i="0">
                <a:latin typeface="+mj-lt"/>
                <a:ea typeface="PS TT Commons Light" charset="0"/>
                <a:cs typeface="PS TT Commons Light" charset="0"/>
              </a:defRPr>
            </a:lvl1pPr>
          </a:lstStyle>
          <a:p>
            <a:pPr lvl="0"/>
            <a:r>
              <a:rPr lang="en-US" dirty="0"/>
              <a:t>Click to Add Title or Click Icon to Add Graphic</a:t>
            </a:r>
          </a:p>
        </p:txBody>
      </p:sp>
      <p:cxnSp>
        <p:nvCxnSpPr>
          <p:cNvPr id="5" name="Straight Connector 4"/>
          <p:cNvCxnSpPr/>
          <p:nvPr/>
        </p:nvCxnSpPr>
        <p:spPr>
          <a:xfrm>
            <a:off x="4609253" y="469054"/>
            <a:ext cx="0" cy="5919895"/>
          </a:xfrm>
          <a:prstGeom prst="line">
            <a:avLst/>
          </a:prstGeom>
          <a:ln w="50800">
            <a:solidFill>
              <a:srgbClr val="FF9900"/>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 name="Text Placeholder 7"/>
          <p:cNvSpPr>
            <a:spLocks noGrp="1"/>
          </p:cNvSpPr>
          <p:nvPr>
            <p:ph type="body" sz="quarter" idx="10" hasCustomPrompt="1"/>
          </p:nvPr>
        </p:nvSpPr>
        <p:spPr>
          <a:xfrm>
            <a:off x="5073227" y="469054"/>
            <a:ext cx="6509173" cy="5919895"/>
          </a:xfrm>
          <a:prstGeom prst="rect">
            <a:avLst/>
          </a:prstGeom>
        </p:spPr>
        <p:txBody>
          <a:bodyPr lIns="0" anchor="ctr">
            <a:noAutofit/>
          </a:bodyPr>
          <a:lstStyle>
            <a:lvl1pPr algn="l">
              <a:defRPr sz="2267" b="0" i="0" baseline="0">
                <a:solidFill>
                  <a:srgbClr val="FF9900"/>
                </a:solidFill>
                <a:latin typeface="+mn-lt"/>
                <a:ea typeface="PS TT Commons DemiBold" charset="0"/>
                <a:cs typeface="PS TT Commons DemiBold" charset="0"/>
              </a:defRPr>
            </a:lvl1pPr>
            <a:lvl2pPr algn="l">
              <a:buSzPct val="100000"/>
              <a:defRPr sz="2267" b="0" i="0">
                <a:solidFill>
                  <a:srgbClr val="FF9900"/>
                </a:solidFill>
                <a:latin typeface="PS TT Commons" charset="0"/>
                <a:ea typeface="PS TT Commons" charset="0"/>
                <a:cs typeface="PS TT Commons" charset="0"/>
              </a:defRPr>
            </a:lvl2pPr>
            <a:lvl3pPr marL="804374" indent="-208502" algn="l">
              <a:tabLst/>
              <a:defRPr sz="2267" b="0" i="0">
                <a:solidFill>
                  <a:srgbClr val="FF9900"/>
                </a:solidFill>
                <a:latin typeface="PS TT Commons" charset="0"/>
                <a:ea typeface="PS TT Commons" charset="0"/>
                <a:cs typeface="PS TT Commons" charset="0"/>
              </a:defRPr>
            </a:lvl3pPr>
            <a:lvl4pPr marL="1072146" indent="-189451" algn="l">
              <a:tabLst/>
              <a:defRPr sz="2267" b="0" i="0">
                <a:solidFill>
                  <a:srgbClr val="FF9900"/>
                </a:solidFill>
                <a:latin typeface="PS TT Commons" charset="0"/>
                <a:ea typeface="PS TT Commons" charset="0"/>
                <a:cs typeface="PS TT Commons" charset="0"/>
              </a:defRPr>
            </a:lvl4pPr>
            <a:lvl5pPr marL="1270064" indent="-173575" algn="l">
              <a:tabLst/>
              <a:defRPr sz="2267" b="0" i="0">
                <a:solidFill>
                  <a:srgbClr val="FF9900"/>
                </a:solidFill>
                <a:latin typeface="PS TT Commons" charset="0"/>
                <a:ea typeface="PS TT Commons" charset="0"/>
                <a:cs typeface="PS TT Commons" charset="0"/>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9966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rcle Image Chunking: Three Item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Circle Icon or Image Chunking: Three Items</a:t>
            </a:r>
          </a:p>
        </p:txBody>
      </p:sp>
      <p:sp>
        <p:nvSpPr>
          <p:cNvPr id="3" name="Content Placeholder 11"/>
          <p:cNvSpPr>
            <a:spLocks noGrp="1"/>
          </p:cNvSpPr>
          <p:nvPr>
            <p:ph sz="quarter" idx="12" hasCustomPrompt="1"/>
          </p:nvPr>
        </p:nvSpPr>
        <p:spPr>
          <a:xfrm>
            <a:off x="1034508" y="1889759"/>
            <a:ext cx="2926080" cy="2926080"/>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4" name="Text Placeholder 3"/>
          <p:cNvSpPr>
            <a:spLocks noGrp="1"/>
          </p:cNvSpPr>
          <p:nvPr>
            <p:ph type="body" sz="quarter" idx="14" hasCustomPrompt="1"/>
          </p:nvPr>
        </p:nvSpPr>
        <p:spPr>
          <a:xfrm>
            <a:off x="838202"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9" name="Content Placeholder 11"/>
          <p:cNvSpPr>
            <a:spLocks noGrp="1"/>
          </p:cNvSpPr>
          <p:nvPr>
            <p:ph sz="quarter" idx="15" hasCustomPrompt="1"/>
          </p:nvPr>
        </p:nvSpPr>
        <p:spPr>
          <a:xfrm>
            <a:off x="8226844"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0" name="Text Placeholder 3"/>
          <p:cNvSpPr>
            <a:spLocks noGrp="1"/>
          </p:cNvSpPr>
          <p:nvPr>
            <p:ph type="body" sz="quarter" idx="16" hasCustomPrompt="1"/>
          </p:nvPr>
        </p:nvSpPr>
        <p:spPr>
          <a:xfrm>
            <a:off x="8035110"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11" name="Content Placeholder 11"/>
          <p:cNvSpPr>
            <a:spLocks noGrp="1" noChangeAspect="1"/>
          </p:cNvSpPr>
          <p:nvPr>
            <p:ph sz="quarter" idx="17" hasCustomPrompt="1"/>
          </p:nvPr>
        </p:nvSpPr>
        <p:spPr>
          <a:xfrm>
            <a:off x="4628388"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2" name="Text Placeholder 3"/>
          <p:cNvSpPr>
            <a:spLocks noGrp="1"/>
          </p:cNvSpPr>
          <p:nvPr>
            <p:ph type="body" sz="quarter" idx="18" hasCustomPrompt="1"/>
          </p:nvPr>
        </p:nvSpPr>
        <p:spPr>
          <a:xfrm>
            <a:off x="4436655"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Tree>
    <p:extLst>
      <p:ext uri="{BB962C8B-B14F-4D97-AF65-F5344CB8AC3E}">
        <p14:creationId xmlns:p14="http://schemas.microsoft.com/office/powerpoint/2010/main" val="7247511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Title Only</a:t>
            </a:r>
          </a:p>
        </p:txBody>
      </p:sp>
    </p:spTree>
    <p:extLst>
      <p:ext uri="{BB962C8B-B14F-4D97-AF65-F5344CB8AC3E}">
        <p14:creationId xmlns:p14="http://schemas.microsoft.com/office/powerpoint/2010/main" val="31349095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50BDF-13CF-438E-B00A-62D2CF9C80A5}"/>
              </a:ext>
            </a:extLst>
          </p:cNvPr>
          <p:cNvSpPr>
            <a:spLocks noGrp="1"/>
          </p:cNvSpPr>
          <p:nvPr>
            <p:ph type="title"/>
          </p:nvPr>
        </p:nvSpPr>
        <p:spPr/>
        <p:txBody>
          <a:bodyPr/>
          <a:lstStyle>
            <a:lvl1pPr algn="l">
              <a:defRPr/>
            </a:lvl1pPr>
          </a:lstStyle>
          <a:p>
            <a:r>
              <a:rPr lang="en-US" dirty="0"/>
              <a:t>Click to edit Master title style</a:t>
            </a:r>
          </a:p>
        </p:txBody>
      </p:sp>
      <p:sp>
        <p:nvSpPr>
          <p:cNvPr id="4" name="Text Placeholder 3">
            <a:extLst>
              <a:ext uri="{FF2B5EF4-FFF2-40B4-BE49-F238E27FC236}">
                <a16:creationId xmlns:a16="http://schemas.microsoft.com/office/drawing/2014/main" id="{9242D7CA-A554-4788-BC50-B7AF3E0F8E4B}"/>
              </a:ext>
            </a:extLst>
          </p:cNvPr>
          <p:cNvSpPr>
            <a:spLocks noGrp="1"/>
          </p:cNvSpPr>
          <p:nvPr>
            <p:ph type="body" sz="quarter" idx="10"/>
          </p:nvPr>
        </p:nvSpPr>
        <p:spPr>
          <a:xfrm>
            <a:off x="838200" y="1604963"/>
            <a:ext cx="10515600" cy="4572000"/>
          </a:xfr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01540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Image Left | Content Right">
    <p:spTree>
      <p:nvGrpSpPr>
        <p:cNvPr id="1" name=""/>
        <p:cNvGrpSpPr/>
        <p:nvPr/>
      </p:nvGrpSpPr>
      <p:grpSpPr>
        <a:xfrm>
          <a:off x="0" y="0"/>
          <a:ext cx="0" cy="0"/>
          <a:chOff x="0" y="0"/>
          <a:chExt cx="0" cy="0"/>
        </a:xfrm>
      </p:grpSpPr>
      <p:sp>
        <p:nvSpPr>
          <p:cNvPr id="9" name="Content Placeholder 2"/>
          <p:cNvSpPr>
            <a:spLocks noGrp="1"/>
          </p:cNvSpPr>
          <p:nvPr>
            <p:ph sz="quarter" idx="14" hasCustomPrompt="1"/>
          </p:nvPr>
        </p:nvSpPr>
        <p:spPr>
          <a:xfrm>
            <a:off x="555414" y="469054"/>
            <a:ext cx="3589868" cy="5919895"/>
          </a:xfrm>
          <a:prstGeom prst="rect">
            <a:avLst/>
          </a:prstGeom>
        </p:spPr>
        <p:txBody>
          <a:bodyPr anchor="ctr">
            <a:noAutofit/>
          </a:bodyPr>
          <a:lstStyle>
            <a:lvl1pPr algn="r">
              <a:lnSpc>
                <a:spcPct val="100000"/>
              </a:lnSpc>
              <a:defRPr sz="3600" b="0" i="0">
                <a:latin typeface="+mj-lt"/>
                <a:ea typeface="PS TT Commons Light" charset="0"/>
                <a:cs typeface="PS TT Commons Light" charset="0"/>
              </a:defRPr>
            </a:lvl1pPr>
          </a:lstStyle>
          <a:p>
            <a:pPr lvl="0"/>
            <a:r>
              <a:rPr lang="en-US" dirty="0"/>
              <a:t>Click to Add Title or Click Icon to Add Graphic</a:t>
            </a:r>
          </a:p>
        </p:txBody>
      </p:sp>
      <p:cxnSp>
        <p:nvCxnSpPr>
          <p:cNvPr id="5" name="Straight Connector 4"/>
          <p:cNvCxnSpPr/>
          <p:nvPr/>
        </p:nvCxnSpPr>
        <p:spPr>
          <a:xfrm>
            <a:off x="4609253" y="469054"/>
            <a:ext cx="0" cy="5919895"/>
          </a:xfrm>
          <a:prstGeom prst="line">
            <a:avLst/>
          </a:prstGeom>
          <a:ln w="50800">
            <a:solidFill>
              <a:srgbClr val="FF9900"/>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 name="Text Placeholder 7"/>
          <p:cNvSpPr>
            <a:spLocks noGrp="1"/>
          </p:cNvSpPr>
          <p:nvPr>
            <p:ph type="body" sz="quarter" idx="10" hasCustomPrompt="1"/>
          </p:nvPr>
        </p:nvSpPr>
        <p:spPr>
          <a:xfrm>
            <a:off x="5073227" y="469054"/>
            <a:ext cx="6509173" cy="5919895"/>
          </a:xfrm>
          <a:prstGeom prst="rect">
            <a:avLst/>
          </a:prstGeom>
        </p:spPr>
        <p:txBody>
          <a:bodyPr lIns="0" anchor="ctr">
            <a:noAutofit/>
          </a:bodyPr>
          <a:lstStyle>
            <a:lvl1pPr algn="l">
              <a:defRPr sz="2267" b="0" i="0" baseline="0">
                <a:solidFill>
                  <a:srgbClr val="FF9900"/>
                </a:solidFill>
                <a:latin typeface="+mn-lt"/>
                <a:ea typeface="PS TT Commons DemiBold" charset="0"/>
                <a:cs typeface="PS TT Commons DemiBold" charset="0"/>
              </a:defRPr>
            </a:lvl1pPr>
            <a:lvl2pPr algn="l">
              <a:buSzPct val="100000"/>
              <a:defRPr sz="2267" b="0" i="0">
                <a:solidFill>
                  <a:srgbClr val="FF9900"/>
                </a:solidFill>
                <a:latin typeface="PS TT Commons" charset="0"/>
                <a:ea typeface="PS TT Commons" charset="0"/>
                <a:cs typeface="PS TT Commons" charset="0"/>
              </a:defRPr>
            </a:lvl2pPr>
            <a:lvl3pPr marL="804374" indent="-208502" algn="l">
              <a:tabLst/>
              <a:defRPr sz="2267" b="0" i="0">
                <a:solidFill>
                  <a:srgbClr val="FF9900"/>
                </a:solidFill>
                <a:latin typeface="PS TT Commons" charset="0"/>
                <a:ea typeface="PS TT Commons" charset="0"/>
                <a:cs typeface="PS TT Commons" charset="0"/>
              </a:defRPr>
            </a:lvl3pPr>
            <a:lvl4pPr marL="1072146" indent="-189451" algn="l">
              <a:tabLst/>
              <a:defRPr sz="2267" b="0" i="0">
                <a:solidFill>
                  <a:srgbClr val="FF9900"/>
                </a:solidFill>
                <a:latin typeface="PS TT Commons" charset="0"/>
                <a:ea typeface="PS TT Commons" charset="0"/>
                <a:cs typeface="PS TT Commons" charset="0"/>
              </a:defRPr>
            </a:lvl4pPr>
            <a:lvl5pPr marL="1270064" indent="-173575" algn="l">
              <a:tabLst/>
              <a:defRPr sz="2267" b="0" i="0">
                <a:solidFill>
                  <a:srgbClr val="FF9900"/>
                </a:solidFill>
                <a:latin typeface="PS TT Commons" charset="0"/>
                <a:ea typeface="PS TT Commons" charset="0"/>
                <a:cs typeface="PS TT Commons" charset="0"/>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682532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ircle Image Chunking: Three Item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Circle Icon or Image Chunking: Three Items</a:t>
            </a:r>
          </a:p>
        </p:txBody>
      </p:sp>
      <p:sp>
        <p:nvSpPr>
          <p:cNvPr id="3" name="Content Placeholder 11"/>
          <p:cNvSpPr>
            <a:spLocks noGrp="1"/>
          </p:cNvSpPr>
          <p:nvPr>
            <p:ph sz="quarter" idx="12" hasCustomPrompt="1"/>
          </p:nvPr>
        </p:nvSpPr>
        <p:spPr>
          <a:xfrm>
            <a:off x="1034508" y="1889759"/>
            <a:ext cx="2926080" cy="2926080"/>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4" name="Text Placeholder 3"/>
          <p:cNvSpPr>
            <a:spLocks noGrp="1"/>
          </p:cNvSpPr>
          <p:nvPr>
            <p:ph type="body" sz="quarter" idx="14" hasCustomPrompt="1"/>
          </p:nvPr>
        </p:nvSpPr>
        <p:spPr>
          <a:xfrm>
            <a:off x="838202"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9" name="Content Placeholder 11"/>
          <p:cNvSpPr>
            <a:spLocks noGrp="1"/>
          </p:cNvSpPr>
          <p:nvPr>
            <p:ph sz="quarter" idx="15" hasCustomPrompt="1"/>
          </p:nvPr>
        </p:nvSpPr>
        <p:spPr>
          <a:xfrm>
            <a:off x="8226844"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0" name="Text Placeholder 3"/>
          <p:cNvSpPr>
            <a:spLocks noGrp="1"/>
          </p:cNvSpPr>
          <p:nvPr>
            <p:ph type="body" sz="quarter" idx="16" hasCustomPrompt="1"/>
          </p:nvPr>
        </p:nvSpPr>
        <p:spPr>
          <a:xfrm>
            <a:off x="8035110"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11" name="Content Placeholder 11"/>
          <p:cNvSpPr>
            <a:spLocks noGrp="1" noChangeAspect="1"/>
          </p:cNvSpPr>
          <p:nvPr>
            <p:ph sz="quarter" idx="17" hasCustomPrompt="1"/>
          </p:nvPr>
        </p:nvSpPr>
        <p:spPr>
          <a:xfrm>
            <a:off x="4628388"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2" name="Text Placeholder 3"/>
          <p:cNvSpPr>
            <a:spLocks noGrp="1"/>
          </p:cNvSpPr>
          <p:nvPr>
            <p:ph type="body" sz="quarter" idx="18" hasCustomPrompt="1"/>
          </p:nvPr>
        </p:nvSpPr>
        <p:spPr>
          <a:xfrm>
            <a:off x="4436655"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Tree>
    <p:extLst>
      <p:ext uri="{BB962C8B-B14F-4D97-AF65-F5344CB8AC3E}">
        <p14:creationId xmlns:p14="http://schemas.microsoft.com/office/powerpoint/2010/main" val="871231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Title Only</a:t>
            </a:r>
          </a:p>
        </p:txBody>
      </p:sp>
    </p:spTree>
    <p:extLst>
      <p:ext uri="{BB962C8B-B14F-4D97-AF65-F5344CB8AC3E}">
        <p14:creationId xmlns:p14="http://schemas.microsoft.com/office/powerpoint/2010/main" val="995048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27880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3995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Image Left | Content Right">
    <p:spTree>
      <p:nvGrpSpPr>
        <p:cNvPr id="1" name=""/>
        <p:cNvGrpSpPr/>
        <p:nvPr/>
      </p:nvGrpSpPr>
      <p:grpSpPr>
        <a:xfrm>
          <a:off x="0" y="0"/>
          <a:ext cx="0" cy="0"/>
          <a:chOff x="0" y="0"/>
          <a:chExt cx="0" cy="0"/>
        </a:xfrm>
      </p:grpSpPr>
      <p:sp>
        <p:nvSpPr>
          <p:cNvPr id="9" name="Content Placeholder 2"/>
          <p:cNvSpPr>
            <a:spLocks noGrp="1"/>
          </p:cNvSpPr>
          <p:nvPr>
            <p:ph sz="quarter" idx="14" hasCustomPrompt="1"/>
          </p:nvPr>
        </p:nvSpPr>
        <p:spPr>
          <a:xfrm>
            <a:off x="555414" y="469054"/>
            <a:ext cx="3589868" cy="5919895"/>
          </a:xfrm>
          <a:prstGeom prst="rect">
            <a:avLst/>
          </a:prstGeom>
        </p:spPr>
        <p:txBody>
          <a:bodyPr anchor="ctr">
            <a:noAutofit/>
          </a:bodyPr>
          <a:lstStyle>
            <a:lvl1pPr algn="r">
              <a:lnSpc>
                <a:spcPct val="100000"/>
              </a:lnSpc>
              <a:defRPr sz="3600" b="0" i="0">
                <a:latin typeface="+mj-lt"/>
                <a:ea typeface="PS TT Commons Light" charset="0"/>
                <a:cs typeface="PS TT Commons Light" charset="0"/>
              </a:defRPr>
            </a:lvl1pPr>
          </a:lstStyle>
          <a:p>
            <a:pPr lvl="0"/>
            <a:r>
              <a:rPr lang="en-US" dirty="0"/>
              <a:t>Click to Add Title or Click Icon to Add Graphic</a:t>
            </a:r>
          </a:p>
        </p:txBody>
      </p:sp>
      <p:cxnSp>
        <p:nvCxnSpPr>
          <p:cNvPr id="5" name="Straight Connector 4"/>
          <p:cNvCxnSpPr/>
          <p:nvPr/>
        </p:nvCxnSpPr>
        <p:spPr>
          <a:xfrm>
            <a:off x="4609253" y="469054"/>
            <a:ext cx="0" cy="5919895"/>
          </a:xfrm>
          <a:prstGeom prst="line">
            <a:avLst/>
          </a:prstGeom>
          <a:ln w="50800">
            <a:solidFill>
              <a:srgbClr val="FF9900"/>
            </a:solidFill>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 name="Text Placeholder 7"/>
          <p:cNvSpPr>
            <a:spLocks noGrp="1"/>
          </p:cNvSpPr>
          <p:nvPr>
            <p:ph type="body" sz="quarter" idx="10" hasCustomPrompt="1"/>
          </p:nvPr>
        </p:nvSpPr>
        <p:spPr>
          <a:xfrm>
            <a:off x="5073227" y="469054"/>
            <a:ext cx="6509173" cy="5919895"/>
          </a:xfrm>
          <a:prstGeom prst="rect">
            <a:avLst/>
          </a:prstGeom>
        </p:spPr>
        <p:txBody>
          <a:bodyPr lIns="0" anchor="ctr">
            <a:noAutofit/>
          </a:bodyPr>
          <a:lstStyle>
            <a:lvl1pPr algn="l">
              <a:defRPr sz="2267" b="0" i="0" baseline="0">
                <a:solidFill>
                  <a:srgbClr val="FF9900"/>
                </a:solidFill>
                <a:latin typeface="+mn-lt"/>
                <a:ea typeface="PS TT Commons DemiBold" charset="0"/>
                <a:cs typeface="PS TT Commons DemiBold" charset="0"/>
              </a:defRPr>
            </a:lvl1pPr>
            <a:lvl2pPr algn="l">
              <a:buSzPct val="100000"/>
              <a:defRPr sz="2267" b="0" i="0">
                <a:solidFill>
                  <a:srgbClr val="FF9900"/>
                </a:solidFill>
                <a:latin typeface="PS TT Commons" charset="0"/>
                <a:ea typeface="PS TT Commons" charset="0"/>
                <a:cs typeface="PS TT Commons" charset="0"/>
              </a:defRPr>
            </a:lvl2pPr>
            <a:lvl3pPr marL="804374" indent="-208502" algn="l">
              <a:tabLst/>
              <a:defRPr sz="2267" b="0" i="0">
                <a:solidFill>
                  <a:srgbClr val="FF9900"/>
                </a:solidFill>
                <a:latin typeface="PS TT Commons" charset="0"/>
                <a:ea typeface="PS TT Commons" charset="0"/>
                <a:cs typeface="PS TT Commons" charset="0"/>
              </a:defRPr>
            </a:lvl3pPr>
            <a:lvl4pPr marL="1072146" indent="-189451" algn="l">
              <a:tabLst/>
              <a:defRPr sz="2267" b="0" i="0">
                <a:solidFill>
                  <a:srgbClr val="FF9900"/>
                </a:solidFill>
                <a:latin typeface="PS TT Commons" charset="0"/>
                <a:ea typeface="PS TT Commons" charset="0"/>
                <a:cs typeface="PS TT Commons" charset="0"/>
              </a:defRPr>
            </a:lvl4pPr>
            <a:lvl5pPr marL="1270064" indent="-173575" algn="l">
              <a:tabLst/>
              <a:defRPr sz="2267" b="0" i="0">
                <a:solidFill>
                  <a:srgbClr val="FF9900"/>
                </a:solidFill>
                <a:latin typeface="PS TT Commons" charset="0"/>
                <a:ea typeface="PS TT Commons" charset="0"/>
                <a:cs typeface="PS TT Commons" charset="0"/>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58982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ircle Image Chunking: Three Item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a:t>Circle Icon or Image Chunking: Three Items</a:t>
            </a:r>
          </a:p>
        </p:txBody>
      </p:sp>
      <p:sp>
        <p:nvSpPr>
          <p:cNvPr id="3" name="Content Placeholder 11"/>
          <p:cNvSpPr>
            <a:spLocks noGrp="1"/>
          </p:cNvSpPr>
          <p:nvPr>
            <p:ph sz="quarter" idx="12" hasCustomPrompt="1"/>
          </p:nvPr>
        </p:nvSpPr>
        <p:spPr>
          <a:xfrm>
            <a:off x="1034508" y="1889759"/>
            <a:ext cx="2926080" cy="2926080"/>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4" name="Text Placeholder 3"/>
          <p:cNvSpPr>
            <a:spLocks noGrp="1"/>
          </p:cNvSpPr>
          <p:nvPr>
            <p:ph type="body" sz="quarter" idx="14" hasCustomPrompt="1"/>
          </p:nvPr>
        </p:nvSpPr>
        <p:spPr>
          <a:xfrm>
            <a:off x="838202"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9" name="Content Placeholder 11"/>
          <p:cNvSpPr>
            <a:spLocks noGrp="1"/>
          </p:cNvSpPr>
          <p:nvPr>
            <p:ph sz="quarter" idx="15" hasCustomPrompt="1"/>
          </p:nvPr>
        </p:nvSpPr>
        <p:spPr>
          <a:xfrm>
            <a:off x="8226844"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0" name="Text Placeholder 3"/>
          <p:cNvSpPr>
            <a:spLocks noGrp="1"/>
          </p:cNvSpPr>
          <p:nvPr>
            <p:ph type="body" sz="quarter" idx="16" hasCustomPrompt="1"/>
          </p:nvPr>
        </p:nvSpPr>
        <p:spPr>
          <a:xfrm>
            <a:off x="8035110"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
        <p:nvSpPr>
          <p:cNvPr id="11" name="Content Placeholder 11"/>
          <p:cNvSpPr>
            <a:spLocks noGrp="1" noChangeAspect="1"/>
          </p:cNvSpPr>
          <p:nvPr>
            <p:ph sz="quarter" idx="17" hasCustomPrompt="1"/>
          </p:nvPr>
        </p:nvSpPr>
        <p:spPr>
          <a:xfrm>
            <a:off x="4628388" y="1889759"/>
            <a:ext cx="2935224" cy="2935224"/>
          </a:xfrm>
          <a:prstGeom prst="ellipse">
            <a:avLst/>
          </a:prstGeom>
        </p:spPr>
        <p:txBody>
          <a:bodyPr lIns="182880" tIns="0" rIns="182880" bIns="0" anchor="ctr">
            <a:normAutofit/>
          </a:bodyPr>
          <a:lstStyle>
            <a:lvl1pPr marL="0" indent="0" algn="ctr">
              <a:buNone/>
              <a:defRPr sz="1867" b="0" i="0" baseline="0">
                <a:latin typeface="PS TT Commons Light" charset="0"/>
                <a:ea typeface="PS TT Commons Light" charset="0"/>
                <a:cs typeface="PS TT Commons Light" charset="0"/>
              </a:defRPr>
            </a:lvl1pPr>
            <a:lvl2pPr marL="396106" indent="0" algn="l">
              <a:buNone/>
              <a:defRPr sz="2933"/>
            </a:lvl2pPr>
            <a:lvl3pPr marL="794921" indent="0" algn="l">
              <a:buNone/>
              <a:defRPr sz="2933"/>
            </a:lvl3pPr>
            <a:lvl4pPr marL="1177464" indent="0" algn="l">
              <a:buNone/>
              <a:defRPr sz="2933"/>
            </a:lvl4pPr>
            <a:lvl5pPr marL="1462332" indent="0" algn="l">
              <a:buNone/>
              <a:defRPr sz="2933"/>
            </a:lvl5pPr>
          </a:lstStyle>
          <a:p>
            <a:pPr lvl="0"/>
            <a:r>
              <a:rPr lang="en-US"/>
              <a:t>To add image or icon, click the </a:t>
            </a:r>
            <a:br>
              <a:rPr lang="en-US"/>
            </a:br>
            <a:r>
              <a:rPr lang="en-US"/>
              <a:t>image icon or</a:t>
            </a:r>
            <a:br>
              <a:rPr lang="en-US"/>
            </a:br>
            <a:r>
              <a:rPr lang="en-US"/>
              <a:t>paste in</a:t>
            </a:r>
            <a:endParaRPr lang="en-US" dirty="0"/>
          </a:p>
        </p:txBody>
      </p:sp>
      <p:sp>
        <p:nvSpPr>
          <p:cNvPr id="12" name="Text Placeholder 3"/>
          <p:cNvSpPr>
            <a:spLocks noGrp="1"/>
          </p:cNvSpPr>
          <p:nvPr>
            <p:ph type="body" sz="quarter" idx="18" hasCustomPrompt="1"/>
          </p:nvPr>
        </p:nvSpPr>
        <p:spPr>
          <a:xfrm>
            <a:off x="4436655" y="5065827"/>
            <a:ext cx="3318692" cy="1220673"/>
          </a:xfrm>
          <a:prstGeom prst="rect">
            <a:avLst/>
          </a:prstGeom>
        </p:spPr>
        <p:txBody>
          <a:bodyPr lIns="182880" tIns="0" rIns="182880" bIns="0">
            <a:noAutofit/>
          </a:bodyPr>
          <a:lstStyle>
            <a:lvl1pPr marL="0" indent="0" algn="ctr">
              <a:lnSpc>
                <a:spcPct val="100000"/>
              </a:lnSpc>
              <a:spcBef>
                <a:spcPts val="0"/>
              </a:spcBef>
              <a:buNone/>
              <a:defRPr sz="2267" b="0" i="0">
                <a:latin typeface="+mn-lt"/>
                <a:ea typeface="PS TT Commons Medium" charset="0"/>
                <a:cs typeface="PS TT Commons Medium" charset="0"/>
              </a:defRPr>
            </a:lvl1pPr>
            <a:lvl2pPr>
              <a:defRPr/>
            </a:lvl2pPr>
          </a:lstStyle>
          <a:p>
            <a:pPr lvl="0"/>
            <a:r>
              <a:rPr lang="en-US" dirty="0"/>
              <a:t>Add text here</a:t>
            </a:r>
          </a:p>
        </p:txBody>
      </p:sp>
    </p:spTree>
    <p:extLst>
      <p:ext uri="{BB962C8B-B14F-4D97-AF65-F5344CB8AC3E}">
        <p14:creationId xmlns:p14="http://schemas.microsoft.com/office/powerpoint/2010/main" val="23960460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Title Only</a:t>
            </a:r>
          </a:p>
        </p:txBody>
      </p:sp>
    </p:spTree>
    <p:extLst>
      <p:ext uri="{BB962C8B-B14F-4D97-AF65-F5344CB8AC3E}">
        <p14:creationId xmlns:p14="http://schemas.microsoft.com/office/powerpoint/2010/main" val="3160090276"/>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5.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6.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5" Type="http://schemas.openxmlformats.org/officeDocument/2006/relationships/theme" Target="../theme/theme6.xml"/><Relationship Id="rId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1838481"/>
      </p:ext>
    </p:extLst>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D795F9-FA16-4818-A4C7-40BE166CFE04}"/>
              </a:ext>
            </a:extLst>
          </p:cNvPr>
          <p:cNvSpPr>
            <a:spLocks noGrp="1"/>
          </p:cNvSpPr>
          <p:nvPr>
            <p:ph type="title"/>
          </p:nvPr>
        </p:nvSpPr>
        <p:spPr>
          <a:xfrm>
            <a:off x="838200" y="570865"/>
            <a:ext cx="10515600" cy="543832"/>
          </a:xfrm>
          <a:prstGeom prst="rect">
            <a:avLst/>
          </a:prstGeom>
        </p:spPr>
        <p:txBody>
          <a:bodyPr vert="horz" lIns="91440" tIns="45720" rIns="91440" bIns="45720" rtlCol="0" anchor="ctr">
            <a:noAutofit/>
          </a:bodyPr>
          <a:lstStyle/>
          <a:p>
            <a:r>
              <a:rPr lang="en-US" dirty="0"/>
              <a:t>Click to Add Title in Title Case</a:t>
            </a:r>
          </a:p>
        </p:txBody>
      </p:sp>
      <p:sp>
        <p:nvSpPr>
          <p:cNvPr id="5" name="Text Placeholder 4"/>
          <p:cNvSpPr>
            <a:spLocks noGrp="1"/>
          </p:cNvSpPr>
          <p:nvPr>
            <p:ph type="body" idx="1"/>
          </p:nvPr>
        </p:nvSpPr>
        <p:spPr>
          <a:xfrm>
            <a:off x="838200" y="1825625"/>
            <a:ext cx="10515600" cy="4351867"/>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7005520"/>
      </p:ext>
    </p:extLst>
  </p:cSld>
  <p:clrMap bg1="lt1" tx1="dk1" bg2="lt2" tx2="dk2" accent1="accent1" accent2="accent2" accent3="accent3" accent4="accent4" accent5="accent5" accent6="accent6" hlink="hlink" folHlink="folHlink"/>
  <p:sldLayoutIdLst>
    <p:sldLayoutId id="2147483679" r:id="rId1"/>
    <p:sldLayoutId id="2147483681" r:id="rId2"/>
    <p:sldLayoutId id="2147483682" r:id="rId3"/>
  </p:sldLayoutIdLst>
  <p:txStyles>
    <p:titleStyle>
      <a:lvl1pPr algn="ctr" defTabSz="914423" rtl="0" eaLnBrk="1" latinLnBrk="0" hangingPunct="1">
        <a:lnSpc>
          <a:spcPct val="90000"/>
        </a:lnSpc>
        <a:spcBef>
          <a:spcPct val="0"/>
        </a:spcBef>
        <a:buNone/>
        <a:defRPr sz="3734" kern="1200" baseline="0">
          <a:solidFill>
            <a:schemeClr val="tx1"/>
          </a:solidFill>
          <a:latin typeface="+mj-lt"/>
          <a:ea typeface="+mj-ea"/>
          <a:cs typeface="+mj-cs"/>
        </a:defRPr>
      </a:lvl1pPr>
    </p:titleStyle>
    <p:bodyStyle>
      <a:lvl1pPr marL="57152" marR="0" indent="-57152" algn="l" defTabSz="586017" rtl="0" eaLnBrk="1" fontAlgn="auto" latinLnBrk="0" hangingPunct="1">
        <a:lnSpc>
          <a:spcPct val="100000"/>
        </a:lnSpc>
        <a:spcBef>
          <a:spcPts val="1800"/>
        </a:spcBef>
        <a:spcAft>
          <a:spcPts val="0"/>
        </a:spcAft>
        <a:buClrTx/>
        <a:buSzPct val="75000"/>
        <a:buFont typeface="Myriad Pro" panose="020B0503030403020204" pitchFamily="34" charset="0"/>
        <a:buChar char=" "/>
        <a:tabLst/>
        <a:defRPr sz="2000" kern="1200">
          <a:solidFill>
            <a:schemeClr val="tx1"/>
          </a:solidFill>
          <a:latin typeface="+mj-lt"/>
          <a:ea typeface="+mn-ea"/>
          <a:cs typeface="+mn-cs"/>
        </a:defRPr>
      </a:lvl1pPr>
      <a:lvl2pPr marL="586017" marR="0" indent="-288937" algn="l" defTabSz="586017" rtl="0" eaLnBrk="1" fontAlgn="auto" latinLnBrk="0" hangingPunct="1">
        <a:lnSpc>
          <a:spcPct val="100000"/>
        </a:lnSpc>
        <a:spcBef>
          <a:spcPts val="600"/>
        </a:spcBef>
        <a:spcAft>
          <a:spcPts val="0"/>
        </a:spcAft>
        <a:buClrTx/>
        <a:buSzPct val="75000"/>
        <a:buFont typeface="Lucida Grande"/>
        <a:buChar char="-"/>
        <a:tabLst/>
        <a:defRPr sz="2000" b="0" i="0" kern="1200" baseline="0">
          <a:solidFill>
            <a:schemeClr val="tx1"/>
          </a:solidFill>
          <a:latin typeface="+mj-lt"/>
          <a:ea typeface="PS TT Commons" charset="0"/>
          <a:cs typeface="PS TT Commons" charset="0"/>
        </a:defRPr>
      </a:lvl2pPr>
      <a:lvl3pPr marL="883097" marR="0" indent="-286905" algn="l" defTabSz="586017" rtl="0" eaLnBrk="1" fontAlgn="auto" latinLnBrk="0" hangingPunct="1">
        <a:lnSpc>
          <a:spcPct val="100000"/>
        </a:lnSpc>
        <a:spcBef>
          <a:spcPts val="600"/>
        </a:spcBef>
        <a:spcAft>
          <a:spcPts val="0"/>
        </a:spcAft>
        <a:buClrTx/>
        <a:buSzPct val="75000"/>
        <a:buFont typeface="Lucida Grande"/>
        <a:buChar char="•"/>
        <a:tabLst/>
        <a:defRPr sz="2000" b="0" i="0" kern="1200">
          <a:solidFill>
            <a:schemeClr val="tx1"/>
          </a:solidFill>
          <a:latin typeface="+mj-lt"/>
          <a:ea typeface="PS TT Commons" charset="0"/>
          <a:cs typeface="PS TT Commons" charset="0"/>
        </a:defRPr>
      </a:lvl3pPr>
      <a:lvl4pPr marL="1200181" marR="0" indent="-317508" algn="l" defTabSz="586017" rtl="0" eaLnBrk="1" fontAlgn="auto" latinLnBrk="0" hangingPunct="1">
        <a:lnSpc>
          <a:spcPct val="100000"/>
        </a:lnSpc>
        <a:spcBef>
          <a:spcPts val="600"/>
        </a:spcBef>
        <a:spcAft>
          <a:spcPts val="0"/>
        </a:spcAft>
        <a:buClrTx/>
        <a:buSzPct val="75000"/>
        <a:buFont typeface="Wingdings" panose="05000000000000000000" pitchFamily="2" charset="2"/>
        <a:buChar char="§"/>
        <a:tabLst/>
        <a:defRPr sz="2000" b="0" i="0" kern="1200">
          <a:solidFill>
            <a:schemeClr val="tx1"/>
          </a:solidFill>
          <a:latin typeface="+mj-lt"/>
          <a:ea typeface="PS TT Commons" charset="0"/>
          <a:cs typeface="PS TT Commons" charset="0"/>
        </a:defRPr>
      </a:lvl4pPr>
      <a:lvl5pPr marL="1371635" marR="0" indent="-274646" algn="l" defTabSz="586017" rtl="0" eaLnBrk="1" fontAlgn="auto" latinLnBrk="0" hangingPunct="1">
        <a:lnSpc>
          <a:spcPct val="100000"/>
        </a:lnSpc>
        <a:spcBef>
          <a:spcPts val="600"/>
        </a:spcBef>
        <a:spcAft>
          <a:spcPts val="0"/>
        </a:spcAft>
        <a:buClrTx/>
        <a:buSzPct val="75000"/>
        <a:buFont typeface="Myriad Pro Light" panose="020B0403030403020204" pitchFamily="34" charset="0"/>
        <a:buChar char="-"/>
        <a:tabLst/>
        <a:defRPr sz="2000" b="0" i="0" kern="1200">
          <a:solidFill>
            <a:schemeClr val="tx1"/>
          </a:solidFill>
          <a:latin typeface="+mj-lt"/>
          <a:ea typeface="PS TT Commons" charset="0"/>
          <a:cs typeface="PS TT Commons" charset="0"/>
        </a:defRPr>
      </a:lvl5pPr>
      <a:lvl6pPr marL="1719306" marR="0" indent="-292108" algn="l" defTabSz="586017" rtl="0" eaLnBrk="1" fontAlgn="auto" latinLnBrk="0" hangingPunct="1">
        <a:lnSpc>
          <a:spcPct val="100000"/>
        </a:lnSpc>
        <a:spcBef>
          <a:spcPts val="448"/>
        </a:spcBef>
        <a:spcAft>
          <a:spcPts val="0"/>
        </a:spcAft>
        <a:buClr>
          <a:srgbClr val="404040"/>
        </a:buClr>
        <a:buSzPct val="70000"/>
        <a:buFont typeface="Montserrat"/>
        <a:buChar char=" "/>
        <a:tabLst/>
        <a:defRPr sz="1800" kern="1200">
          <a:solidFill>
            <a:schemeClr val="tx1"/>
          </a:solidFill>
          <a:latin typeface="+mn-lt"/>
          <a:ea typeface="+mn-ea"/>
          <a:cs typeface="+mn-cs"/>
        </a:defRPr>
      </a:lvl6pPr>
      <a:lvl7pPr marL="2003475" marR="0" indent="-288933"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7pPr>
      <a:lvl8pPr marL="2286057" marR="0" indent="-282582"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8pPr>
      <a:lvl9pPr marL="2571815" marR="0" indent="-285758"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503471"/>
      </p:ext>
    </p:extLst>
  </p:cSld>
  <p:clrMap bg1="lt1" tx1="dk1" bg2="lt2" tx2="dk2" accent1="accent1" accent2="accent2" accent3="accent3" accent4="accent4" accent5="accent5" accent6="accent6" hlink="hlink" folHlink="folHlink"/>
  <p:sldLayoutIdLst>
    <p:sldLayoutId id="2147483686"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1850234"/>
      </p:ext>
    </p:extLst>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D795F9-FA16-4818-A4C7-40BE166CFE04}"/>
              </a:ext>
            </a:extLst>
          </p:cNvPr>
          <p:cNvSpPr>
            <a:spLocks noGrp="1"/>
          </p:cNvSpPr>
          <p:nvPr>
            <p:ph type="title"/>
          </p:nvPr>
        </p:nvSpPr>
        <p:spPr>
          <a:xfrm>
            <a:off x="838200" y="570865"/>
            <a:ext cx="10515600" cy="543832"/>
          </a:xfrm>
          <a:prstGeom prst="rect">
            <a:avLst/>
          </a:prstGeom>
        </p:spPr>
        <p:txBody>
          <a:bodyPr vert="horz" lIns="91440" tIns="45720" rIns="91440" bIns="45720" rtlCol="0" anchor="ctr">
            <a:noAutofit/>
          </a:bodyPr>
          <a:lstStyle/>
          <a:p>
            <a:r>
              <a:rPr lang="en-US" dirty="0"/>
              <a:t>Click to Add Title in Title Case</a:t>
            </a:r>
          </a:p>
        </p:txBody>
      </p:sp>
      <p:sp>
        <p:nvSpPr>
          <p:cNvPr id="5" name="Text Placeholder 4"/>
          <p:cNvSpPr>
            <a:spLocks noGrp="1"/>
          </p:cNvSpPr>
          <p:nvPr>
            <p:ph type="body" idx="1"/>
          </p:nvPr>
        </p:nvSpPr>
        <p:spPr>
          <a:xfrm>
            <a:off x="838200" y="1825625"/>
            <a:ext cx="10515600" cy="4351867"/>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3963852"/>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Lst>
  <p:txStyles>
    <p:titleStyle>
      <a:lvl1pPr algn="ctr" defTabSz="914423" rtl="0" eaLnBrk="1" latinLnBrk="0" hangingPunct="1">
        <a:lnSpc>
          <a:spcPct val="90000"/>
        </a:lnSpc>
        <a:spcBef>
          <a:spcPct val="0"/>
        </a:spcBef>
        <a:buNone/>
        <a:defRPr sz="3734" kern="1200" baseline="0">
          <a:solidFill>
            <a:schemeClr val="tx1"/>
          </a:solidFill>
          <a:latin typeface="+mj-lt"/>
          <a:ea typeface="+mj-ea"/>
          <a:cs typeface="+mj-cs"/>
        </a:defRPr>
      </a:lvl1pPr>
    </p:titleStyle>
    <p:bodyStyle>
      <a:lvl1pPr marL="57152" marR="0" indent="-57152" algn="l" defTabSz="586017" rtl="0" eaLnBrk="1" fontAlgn="auto" latinLnBrk="0" hangingPunct="1">
        <a:lnSpc>
          <a:spcPct val="100000"/>
        </a:lnSpc>
        <a:spcBef>
          <a:spcPts val="1800"/>
        </a:spcBef>
        <a:spcAft>
          <a:spcPts val="0"/>
        </a:spcAft>
        <a:buClrTx/>
        <a:buSzPct val="75000"/>
        <a:buFont typeface="Myriad Pro" panose="020B0503030403020204" pitchFamily="34" charset="0"/>
        <a:buChar char=" "/>
        <a:tabLst/>
        <a:defRPr sz="2000" kern="1200">
          <a:solidFill>
            <a:schemeClr val="tx1"/>
          </a:solidFill>
          <a:latin typeface="+mj-lt"/>
          <a:ea typeface="+mn-ea"/>
          <a:cs typeface="+mn-cs"/>
        </a:defRPr>
      </a:lvl1pPr>
      <a:lvl2pPr marL="586017" marR="0" indent="-288937" algn="l" defTabSz="586017" rtl="0" eaLnBrk="1" fontAlgn="auto" latinLnBrk="0" hangingPunct="1">
        <a:lnSpc>
          <a:spcPct val="100000"/>
        </a:lnSpc>
        <a:spcBef>
          <a:spcPts val="600"/>
        </a:spcBef>
        <a:spcAft>
          <a:spcPts val="0"/>
        </a:spcAft>
        <a:buClrTx/>
        <a:buSzPct val="75000"/>
        <a:buFont typeface="Lucida Grande"/>
        <a:buChar char="-"/>
        <a:tabLst/>
        <a:defRPr sz="2000" b="0" i="0" kern="1200" baseline="0">
          <a:solidFill>
            <a:schemeClr val="tx1"/>
          </a:solidFill>
          <a:latin typeface="+mj-lt"/>
          <a:ea typeface="PS TT Commons" charset="0"/>
          <a:cs typeface="PS TT Commons" charset="0"/>
        </a:defRPr>
      </a:lvl2pPr>
      <a:lvl3pPr marL="883097" marR="0" indent="-286905" algn="l" defTabSz="586017" rtl="0" eaLnBrk="1" fontAlgn="auto" latinLnBrk="0" hangingPunct="1">
        <a:lnSpc>
          <a:spcPct val="100000"/>
        </a:lnSpc>
        <a:spcBef>
          <a:spcPts val="600"/>
        </a:spcBef>
        <a:spcAft>
          <a:spcPts val="0"/>
        </a:spcAft>
        <a:buClrTx/>
        <a:buSzPct val="75000"/>
        <a:buFont typeface="Lucida Grande"/>
        <a:buChar char="•"/>
        <a:tabLst/>
        <a:defRPr sz="2000" b="0" i="0" kern="1200">
          <a:solidFill>
            <a:schemeClr val="tx1"/>
          </a:solidFill>
          <a:latin typeface="+mj-lt"/>
          <a:ea typeface="PS TT Commons" charset="0"/>
          <a:cs typeface="PS TT Commons" charset="0"/>
        </a:defRPr>
      </a:lvl3pPr>
      <a:lvl4pPr marL="1200181" marR="0" indent="-317508" algn="l" defTabSz="586017" rtl="0" eaLnBrk="1" fontAlgn="auto" latinLnBrk="0" hangingPunct="1">
        <a:lnSpc>
          <a:spcPct val="100000"/>
        </a:lnSpc>
        <a:spcBef>
          <a:spcPts val="600"/>
        </a:spcBef>
        <a:spcAft>
          <a:spcPts val="0"/>
        </a:spcAft>
        <a:buClrTx/>
        <a:buSzPct val="75000"/>
        <a:buFont typeface="Wingdings" panose="05000000000000000000" pitchFamily="2" charset="2"/>
        <a:buChar char="§"/>
        <a:tabLst/>
        <a:defRPr sz="2000" b="0" i="0" kern="1200">
          <a:solidFill>
            <a:schemeClr val="tx1"/>
          </a:solidFill>
          <a:latin typeface="+mj-lt"/>
          <a:ea typeface="PS TT Commons" charset="0"/>
          <a:cs typeface="PS TT Commons" charset="0"/>
        </a:defRPr>
      </a:lvl4pPr>
      <a:lvl5pPr marL="1371635" marR="0" indent="-274646" algn="l" defTabSz="586017" rtl="0" eaLnBrk="1" fontAlgn="auto" latinLnBrk="0" hangingPunct="1">
        <a:lnSpc>
          <a:spcPct val="100000"/>
        </a:lnSpc>
        <a:spcBef>
          <a:spcPts val="600"/>
        </a:spcBef>
        <a:spcAft>
          <a:spcPts val="0"/>
        </a:spcAft>
        <a:buClrTx/>
        <a:buSzPct val="75000"/>
        <a:buFont typeface="Myriad Pro Light" panose="020B0403030403020204" pitchFamily="34" charset="0"/>
        <a:buChar char="-"/>
        <a:tabLst/>
        <a:defRPr sz="2000" b="0" i="0" kern="1200">
          <a:solidFill>
            <a:schemeClr val="tx1"/>
          </a:solidFill>
          <a:latin typeface="+mj-lt"/>
          <a:ea typeface="PS TT Commons" charset="0"/>
          <a:cs typeface="PS TT Commons" charset="0"/>
        </a:defRPr>
      </a:lvl5pPr>
      <a:lvl6pPr marL="1719306" marR="0" indent="-292108" algn="l" defTabSz="586017" rtl="0" eaLnBrk="1" fontAlgn="auto" latinLnBrk="0" hangingPunct="1">
        <a:lnSpc>
          <a:spcPct val="100000"/>
        </a:lnSpc>
        <a:spcBef>
          <a:spcPts val="448"/>
        </a:spcBef>
        <a:spcAft>
          <a:spcPts val="0"/>
        </a:spcAft>
        <a:buClr>
          <a:srgbClr val="404040"/>
        </a:buClr>
        <a:buSzPct val="70000"/>
        <a:buFont typeface="Montserrat"/>
        <a:buChar char=" "/>
        <a:tabLst/>
        <a:defRPr sz="1800" kern="1200">
          <a:solidFill>
            <a:schemeClr val="tx1"/>
          </a:solidFill>
          <a:latin typeface="+mn-lt"/>
          <a:ea typeface="+mn-ea"/>
          <a:cs typeface="+mn-cs"/>
        </a:defRPr>
      </a:lvl6pPr>
      <a:lvl7pPr marL="2003475" marR="0" indent="-288933"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7pPr>
      <a:lvl8pPr marL="2286057" marR="0" indent="-282582"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8pPr>
      <a:lvl9pPr marL="2571815" marR="0" indent="-285758"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D795F9-FA16-4818-A4C7-40BE166CFE04}"/>
              </a:ext>
            </a:extLst>
          </p:cNvPr>
          <p:cNvSpPr>
            <a:spLocks noGrp="1"/>
          </p:cNvSpPr>
          <p:nvPr>
            <p:ph type="title"/>
          </p:nvPr>
        </p:nvSpPr>
        <p:spPr>
          <a:xfrm>
            <a:off x="838200" y="570865"/>
            <a:ext cx="10515600" cy="543832"/>
          </a:xfrm>
          <a:prstGeom prst="rect">
            <a:avLst/>
          </a:prstGeom>
        </p:spPr>
        <p:txBody>
          <a:bodyPr vert="horz" lIns="91440" tIns="45720" rIns="91440" bIns="45720" rtlCol="0" anchor="ctr">
            <a:noAutofit/>
          </a:bodyPr>
          <a:lstStyle/>
          <a:p>
            <a:r>
              <a:rPr lang="en-US" dirty="0"/>
              <a:t>Click to Add Title in Title Case</a:t>
            </a:r>
          </a:p>
        </p:txBody>
      </p:sp>
      <p:sp>
        <p:nvSpPr>
          <p:cNvPr id="5" name="Text Placeholder 4"/>
          <p:cNvSpPr>
            <a:spLocks noGrp="1"/>
          </p:cNvSpPr>
          <p:nvPr>
            <p:ph type="body" idx="1"/>
          </p:nvPr>
        </p:nvSpPr>
        <p:spPr>
          <a:xfrm>
            <a:off x="838200" y="1825625"/>
            <a:ext cx="10515600" cy="4351867"/>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68969498"/>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Lst>
  <p:txStyles>
    <p:titleStyle>
      <a:lvl1pPr algn="ctr" defTabSz="914423" rtl="0" eaLnBrk="1" latinLnBrk="0" hangingPunct="1">
        <a:lnSpc>
          <a:spcPct val="90000"/>
        </a:lnSpc>
        <a:spcBef>
          <a:spcPct val="0"/>
        </a:spcBef>
        <a:buNone/>
        <a:defRPr sz="3734" kern="1200" baseline="0">
          <a:solidFill>
            <a:schemeClr val="tx1"/>
          </a:solidFill>
          <a:latin typeface="+mj-lt"/>
          <a:ea typeface="+mj-ea"/>
          <a:cs typeface="+mj-cs"/>
        </a:defRPr>
      </a:lvl1pPr>
    </p:titleStyle>
    <p:bodyStyle>
      <a:lvl1pPr marL="57152" marR="0" indent="-57152" algn="l" defTabSz="586017" rtl="0" eaLnBrk="1" fontAlgn="auto" latinLnBrk="0" hangingPunct="1">
        <a:lnSpc>
          <a:spcPct val="100000"/>
        </a:lnSpc>
        <a:spcBef>
          <a:spcPts val="1800"/>
        </a:spcBef>
        <a:spcAft>
          <a:spcPts val="0"/>
        </a:spcAft>
        <a:buClrTx/>
        <a:buSzPct val="75000"/>
        <a:buFont typeface="Myriad Pro" panose="020B0503030403020204" pitchFamily="34" charset="0"/>
        <a:buChar char=" "/>
        <a:tabLst/>
        <a:defRPr sz="2000" kern="1200">
          <a:solidFill>
            <a:schemeClr val="tx1"/>
          </a:solidFill>
          <a:latin typeface="+mn-lt"/>
          <a:ea typeface="+mn-ea"/>
          <a:cs typeface="+mn-cs"/>
        </a:defRPr>
      </a:lvl1pPr>
      <a:lvl2pPr marL="586017" marR="0" indent="-288937" algn="l" defTabSz="586017" rtl="0" eaLnBrk="1" fontAlgn="auto" latinLnBrk="0" hangingPunct="1">
        <a:lnSpc>
          <a:spcPct val="100000"/>
        </a:lnSpc>
        <a:spcBef>
          <a:spcPts val="600"/>
        </a:spcBef>
        <a:spcAft>
          <a:spcPts val="0"/>
        </a:spcAft>
        <a:buClrTx/>
        <a:buSzPct val="75000"/>
        <a:buFont typeface="Lucida Grande"/>
        <a:buChar char="-"/>
        <a:tabLst/>
        <a:defRPr sz="2000" b="0" i="0" kern="1200" baseline="0">
          <a:solidFill>
            <a:schemeClr val="tx1"/>
          </a:solidFill>
          <a:latin typeface="PS TT Commons" charset="0"/>
          <a:ea typeface="PS TT Commons" charset="0"/>
          <a:cs typeface="PS TT Commons" charset="0"/>
        </a:defRPr>
      </a:lvl2pPr>
      <a:lvl3pPr marL="883097" marR="0" indent="-286905" algn="l" defTabSz="586017" rtl="0" eaLnBrk="1" fontAlgn="auto" latinLnBrk="0" hangingPunct="1">
        <a:lnSpc>
          <a:spcPct val="100000"/>
        </a:lnSpc>
        <a:spcBef>
          <a:spcPts val="600"/>
        </a:spcBef>
        <a:spcAft>
          <a:spcPts val="0"/>
        </a:spcAft>
        <a:buClrTx/>
        <a:buSzPct val="75000"/>
        <a:buFont typeface="Lucida Grande"/>
        <a:buChar char="•"/>
        <a:tabLst/>
        <a:defRPr sz="2000" b="0" i="0" kern="1200">
          <a:solidFill>
            <a:schemeClr val="tx1"/>
          </a:solidFill>
          <a:latin typeface="PS TT Commons" charset="0"/>
          <a:ea typeface="PS TT Commons" charset="0"/>
          <a:cs typeface="PS TT Commons" charset="0"/>
        </a:defRPr>
      </a:lvl3pPr>
      <a:lvl4pPr marL="1200181" marR="0" indent="-317508" algn="l" defTabSz="586017" rtl="0" eaLnBrk="1" fontAlgn="auto" latinLnBrk="0" hangingPunct="1">
        <a:lnSpc>
          <a:spcPct val="100000"/>
        </a:lnSpc>
        <a:spcBef>
          <a:spcPts val="600"/>
        </a:spcBef>
        <a:spcAft>
          <a:spcPts val="0"/>
        </a:spcAft>
        <a:buClrTx/>
        <a:buSzPct val="75000"/>
        <a:buFont typeface="Wingdings" panose="05000000000000000000" pitchFamily="2" charset="2"/>
        <a:buChar char="§"/>
        <a:tabLst/>
        <a:defRPr sz="2000" b="0" i="0" kern="1200">
          <a:solidFill>
            <a:schemeClr val="tx1"/>
          </a:solidFill>
          <a:latin typeface="PS TT Commons" charset="0"/>
          <a:ea typeface="PS TT Commons" charset="0"/>
          <a:cs typeface="PS TT Commons" charset="0"/>
        </a:defRPr>
      </a:lvl4pPr>
      <a:lvl5pPr marL="1371635" marR="0" indent="-274646" algn="l" defTabSz="586017" rtl="0" eaLnBrk="1" fontAlgn="auto" latinLnBrk="0" hangingPunct="1">
        <a:lnSpc>
          <a:spcPct val="100000"/>
        </a:lnSpc>
        <a:spcBef>
          <a:spcPts val="600"/>
        </a:spcBef>
        <a:spcAft>
          <a:spcPts val="0"/>
        </a:spcAft>
        <a:buClrTx/>
        <a:buSzPct val="75000"/>
        <a:buFont typeface="Myriad Pro Light" panose="020B0403030403020204" pitchFamily="34" charset="0"/>
        <a:buChar char="-"/>
        <a:tabLst/>
        <a:defRPr sz="2000" b="0" i="0" kern="1200">
          <a:solidFill>
            <a:schemeClr val="tx1"/>
          </a:solidFill>
          <a:latin typeface="PS TT Commons" charset="0"/>
          <a:ea typeface="PS TT Commons" charset="0"/>
          <a:cs typeface="PS TT Commons" charset="0"/>
        </a:defRPr>
      </a:lvl5pPr>
      <a:lvl6pPr marL="1719306" marR="0" indent="-292108" algn="l" defTabSz="586017" rtl="0" eaLnBrk="1" fontAlgn="auto" latinLnBrk="0" hangingPunct="1">
        <a:lnSpc>
          <a:spcPct val="100000"/>
        </a:lnSpc>
        <a:spcBef>
          <a:spcPts val="448"/>
        </a:spcBef>
        <a:spcAft>
          <a:spcPts val="0"/>
        </a:spcAft>
        <a:buClr>
          <a:srgbClr val="404040"/>
        </a:buClr>
        <a:buSzPct val="70000"/>
        <a:buFont typeface="Montserrat"/>
        <a:buChar char=" "/>
        <a:tabLst/>
        <a:defRPr sz="1800" kern="1200">
          <a:solidFill>
            <a:schemeClr val="tx1"/>
          </a:solidFill>
          <a:latin typeface="+mn-lt"/>
          <a:ea typeface="+mn-ea"/>
          <a:cs typeface="+mn-cs"/>
        </a:defRPr>
      </a:lvl6pPr>
      <a:lvl7pPr marL="2003475" marR="0" indent="-288933"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7pPr>
      <a:lvl8pPr marL="2286057" marR="0" indent="-282582"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8pPr>
      <a:lvl9pPr marL="2571815" marR="0" indent="-285758" algn="l" defTabSz="586017" rtl="0" eaLnBrk="1" fontAlgn="auto" latinLnBrk="0" hangingPunct="1">
        <a:lnSpc>
          <a:spcPct val="100000"/>
        </a:lnSpc>
        <a:spcBef>
          <a:spcPct val="20000"/>
        </a:spcBef>
        <a:spcAft>
          <a:spcPts val="0"/>
        </a:spcAft>
        <a:buClrTx/>
        <a:buSzPct val="70000"/>
        <a:buFont typeface="Montserrat"/>
        <a:buChar char=" "/>
        <a:tabLst/>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6" algn="l" defTabSz="914423" rtl="0" eaLnBrk="1" latinLnBrk="0" hangingPunct="1">
        <a:defRPr sz="1800" kern="1200">
          <a:solidFill>
            <a:schemeClr val="tx1"/>
          </a:solidFill>
          <a:latin typeface="+mn-lt"/>
          <a:ea typeface="+mn-ea"/>
          <a:cs typeface="+mn-cs"/>
        </a:defRPr>
      </a:lvl5pPr>
      <a:lvl6pPr marL="2286057"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B8B034-8D06-44F7-92EA-6E1CB43E957F}"/>
              </a:ext>
            </a:extLst>
          </p:cNvPr>
          <p:cNvSpPr/>
          <p:nvPr/>
        </p:nvSpPr>
        <p:spPr>
          <a:xfrm>
            <a:off x="233133" y="247261"/>
            <a:ext cx="11725734" cy="636347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itle 2">
            <a:extLst>
              <a:ext uri="{FF2B5EF4-FFF2-40B4-BE49-F238E27FC236}">
                <a16:creationId xmlns:a16="http://schemas.microsoft.com/office/drawing/2014/main" id="{6AD58431-84C2-48EB-B400-3BE5A01E6F6B}"/>
              </a:ext>
            </a:extLst>
          </p:cNvPr>
          <p:cNvSpPr txBox="1">
            <a:spLocks/>
          </p:cNvSpPr>
          <p:nvPr/>
        </p:nvSpPr>
        <p:spPr>
          <a:xfrm>
            <a:off x="514286" y="573752"/>
            <a:ext cx="11082345" cy="3720021"/>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1" i="0" u="none" strike="noStrike" kern="1200" cap="none" spc="200" normalizeH="0" baseline="0" noProof="0" dirty="0">
                <a:ln>
                  <a:noFill/>
                </a:ln>
                <a:solidFill>
                  <a:srgbClr val="FF9900"/>
                </a:solidFill>
                <a:effectLst/>
                <a:uLnTx/>
                <a:uFillTx/>
                <a:latin typeface="Trebuchet MS" panose="020B0603020202020204" pitchFamily="34" charset="0"/>
                <a:ea typeface="+mn-ea"/>
                <a:cs typeface="+mn-cs"/>
              </a:rPr>
              <a:t>AWS CERTIFIED </a:t>
            </a:r>
            <a:br>
              <a:rPr kumimoji="0" lang="en-US" sz="10800" b="1" i="0" u="none" strike="noStrike" kern="1200" cap="none" spc="200" normalizeH="0" baseline="0" noProof="0" dirty="0">
                <a:ln>
                  <a:noFill/>
                </a:ln>
                <a:solidFill>
                  <a:prstClr val="black"/>
                </a:solidFill>
                <a:effectLst/>
                <a:uLnTx/>
                <a:uFillTx/>
                <a:latin typeface="Trebuchet MS" panose="020B0603020202020204" pitchFamily="34" charset="0"/>
                <a:ea typeface="+mn-ea"/>
                <a:cs typeface="+mn-cs"/>
              </a:rPr>
            </a:br>
            <a:r>
              <a:rPr kumimoji="0" lang="en-US" sz="7600" b="1" i="0" u="none" strike="noStrike" kern="1200" cap="none" spc="-100" normalizeH="0" baseline="0" noProof="0" dirty="0">
                <a:ln>
                  <a:noFill/>
                </a:ln>
                <a:solidFill>
                  <a:prstClr val="black"/>
                </a:solidFill>
                <a:effectLst/>
                <a:uLnTx/>
                <a:uFillTx/>
                <a:latin typeface="Trebuchet MS" panose="020B0603020202020204" pitchFamily="34" charset="0"/>
                <a:ea typeface="+mn-ea"/>
                <a:cs typeface="+mn-cs"/>
              </a:rPr>
              <a:t>SOLUTIONS ARCHITECT - ASSOCIATE</a:t>
            </a: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8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endParaRPr>
          </a:p>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1050" b="0" i="0" u="none" strike="noStrike" kern="1200" cap="none" spc="0" normalizeH="0" baseline="0" noProof="0" dirty="0">
              <a:ln>
                <a:noFill/>
              </a:ln>
              <a:solidFill>
                <a:srgbClr val="FF9900"/>
              </a:solidFill>
              <a:effectLst/>
              <a:uLnTx/>
              <a:uFillTx/>
              <a:latin typeface="Trebuchet MS" panose="020B0603020202020204" pitchFamily="34" charset="0"/>
              <a:ea typeface="+mn-ea"/>
              <a:cs typeface="+mn-cs"/>
            </a:endParaRPr>
          </a:p>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600" b="0" i="0" u="none" strike="noStrike" kern="1200" cap="none" spc="0" normalizeH="0" baseline="0" noProof="0" dirty="0">
                <a:ln>
                  <a:noFill/>
                </a:ln>
                <a:solidFill>
                  <a:srgbClr val="FF9900"/>
                </a:solidFill>
                <a:effectLst/>
                <a:uLnTx/>
                <a:uFillTx/>
                <a:latin typeface="Trebuchet MS" panose="020B0603020202020204" pitchFamily="34" charset="0"/>
                <a:ea typeface="+mn-ea"/>
                <a:cs typeface="+mn-cs"/>
              </a:rPr>
              <a:t>Preparing for the Exam</a:t>
            </a:r>
          </a:p>
        </p:txBody>
      </p:sp>
      <p:pic>
        <p:nvPicPr>
          <p:cNvPr id="5" name="Picture 4" descr="A person with red hair and glasses&#10;&#10;Description automatically generated with low confidence">
            <a:extLst>
              <a:ext uri="{FF2B5EF4-FFF2-40B4-BE49-F238E27FC236}">
                <a16:creationId xmlns:a16="http://schemas.microsoft.com/office/drawing/2014/main" id="{73E8CC66-16EE-4ABC-BCCD-8C705E27F2A9}"/>
              </a:ext>
            </a:extLst>
          </p:cNvPr>
          <p:cNvPicPr>
            <a:picLocks/>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19003" r="6260"/>
          <a:stretch/>
        </p:blipFill>
        <p:spPr>
          <a:xfrm>
            <a:off x="666340" y="4549356"/>
            <a:ext cx="1704467" cy="1705755"/>
          </a:xfrm>
          <a:prstGeom prst="ellipse">
            <a:avLst/>
          </a:prstGeom>
          <a:ln w="6350">
            <a:solidFill>
              <a:schemeClr val="bg1">
                <a:lumMod val="65000"/>
              </a:schemeClr>
            </a:solidFill>
          </a:ln>
        </p:spPr>
      </p:pic>
      <p:sp>
        <p:nvSpPr>
          <p:cNvPr id="9" name="TextBox 8">
            <a:extLst>
              <a:ext uri="{FF2B5EF4-FFF2-40B4-BE49-F238E27FC236}">
                <a16:creationId xmlns:a16="http://schemas.microsoft.com/office/drawing/2014/main" id="{CF2C38AD-68AD-4702-9A7F-BF33C4311D3C}"/>
              </a:ext>
            </a:extLst>
          </p:cNvPr>
          <p:cNvSpPr txBox="1"/>
          <p:nvPr/>
        </p:nvSpPr>
        <p:spPr>
          <a:xfrm>
            <a:off x="2568046" y="5136113"/>
            <a:ext cx="5160108" cy="89255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200" normalizeH="0" baseline="0" noProof="0" dirty="0">
                <a:ln>
                  <a:noFill/>
                </a:ln>
                <a:solidFill>
                  <a:prstClr val="black"/>
                </a:solidFill>
                <a:effectLst/>
                <a:uLnTx/>
                <a:uFillTx/>
                <a:latin typeface="Trebuchet MS" panose="020B0603020202020204"/>
                <a:ea typeface="+mn-ea"/>
                <a:cs typeface="+mn-cs"/>
              </a:rPr>
              <a:t>AMBER ISRAELSEN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50" normalizeH="0" baseline="0" noProof="0" dirty="0">
                <a:ln>
                  <a:noFill/>
                </a:ln>
                <a:solidFill>
                  <a:prstClr val="black"/>
                </a:solidFill>
                <a:effectLst/>
                <a:uLnTx/>
                <a:uFillTx/>
                <a:latin typeface="Trebuchet MS" panose="020B0603020202020204"/>
                <a:ea typeface="+mn-ea"/>
                <a:cs typeface="+mn-cs"/>
              </a:rPr>
              <a:t>Developer | Technical Trainer</a:t>
            </a:r>
          </a:p>
        </p:txBody>
      </p:sp>
      <p:pic>
        <p:nvPicPr>
          <p:cNvPr id="20" name="Picture 19" descr="A picture containing text, tableware, plate, dishware&#10;&#10;Description automatically generated">
            <a:extLst>
              <a:ext uri="{FF2B5EF4-FFF2-40B4-BE49-F238E27FC236}">
                <a16:creationId xmlns:a16="http://schemas.microsoft.com/office/drawing/2014/main" id="{B752180E-3391-4B5B-992F-F9AC5FB8CEB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63263" y="5167713"/>
            <a:ext cx="1339660" cy="801563"/>
          </a:xfrm>
          <a:prstGeom prst="rect">
            <a:avLst/>
          </a:prstGeom>
        </p:spPr>
      </p:pic>
      <p:pic>
        <p:nvPicPr>
          <p:cNvPr id="10" name="Picture 9" descr="A blue sign with white text&#10;&#10;Description automatically generated with medium confidence">
            <a:extLst>
              <a:ext uri="{FF2B5EF4-FFF2-40B4-BE49-F238E27FC236}">
                <a16:creationId xmlns:a16="http://schemas.microsoft.com/office/drawing/2014/main" id="{4FE99420-6A70-4102-DDC0-68AD320E8192}"/>
              </a:ext>
            </a:extLst>
          </p:cNvPr>
          <p:cNvPicPr>
            <a:picLocks noChangeAspect="1"/>
          </p:cNvPicPr>
          <p:nvPr/>
        </p:nvPicPr>
        <p:blipFill rotWithShape="1">
          <a:blip r:embed="rId6">
            <a:extLst>
              <a:ext uri="{28A0092B-C50C-407E-A947-70E740481C1C}">
                <a14:useLocalDpi xmlns:a14="http://schemas.microsoft.com/office/drawing/2010/main" val="0"/>
              </a:ext>
            </a:extLst>
          </a:blip>
          <a:srcRect l="25313" r="23829"/>
          <a:stretch/>
        </p:blipFill>
        <p:spPr>
          <a:xfrm>
            <a:off x="10313102" y="4907506"/>
            <a:ext cx="1283529" cy="1321975"/>
          </a:xfrm>
          <a:prstGeom prst="rect">
            <a:avLst/>
          </a:prstGeom>
        </p:spPr>
      </p:pic>
    </p:spTree>
    <p:extLst>
      <p:ext uri="{BB962C8B-B14F-4D97-AF65-F5344CB8AC3E}">
        <p14:creationId xmlns:p14="http://schemas.microsoft.com/office/powerpoint/2010/main" val="1232106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52AB14A-70E6-4240-B4DC-CF0B172D83FF}"/>
              </a:ext>
            </a:extLst>
          </p:cNvPr>
          <p:cNvSpPr>
            <a:spLocks noGrp="1"/>
          </p:cNvSpPr>
          <p:nvPr>
            <p:ph type="body" sz="quarter" idx="10"/>
          </p:nvPr>
        </p:nvSpPr>
        <p:spPr/>
        <p:txBody>
          <a:bodyPr/>
          <a:lstStyle/>
          <a:p>
            <a:r>
              <a:rPr lang="en-US" sz="2800" dirty="0">
                <a:latin typeface="+mj-lt"/>
              </a:rPr>
              <a:t>Let me know how I did!</a:t>
            </a:r>
          </a:p>
          <a:p>
            <a:pPr lvl="1"/>
            <a:r>
              <a:rPr lang="en-US" sz="2400" dirty="0">
                <a:latin typeface="+mj-lt"/>
              </a:rPr>
              <a:t>Leave me a review </a:t>
            </a:r>
          </a:p>
          <a:p>
            <a:r>
              <a:rPr lang="en-US" sz="2800" dirty="0">
                <a:latin typeface="+mj-lt"/>
              </a:rPr>
              <a:t>Let me know how YOU did!</a:t>
            </a:r>
          </a:p>
          <a:p>
            <a:pPr lvl="1"/>
            <a:r>
              <a:rPr lang="en-US" sz="2400" dirty="0">
                <a:latin typeface="+mj-lt"/>
              </a:rPr>
              <a:t>In your review, let me know how you did on the exam, and any tips that really worked well for you</a:t>
            </a:r>
          </a:p>
        </p:txBody>
      </p:sp>
      <p:sp>
        <p:nvSpPr>
          <p:cNvPr id="4" name="Content Placeholder 3">
            <a:extLst>
              <a:ext uri="{FF2B5EF4-FFF2-40B4-BE49-F238E27FC236}">
                <a16:creationId xmlns:a16="http://schemas.microsoft.com/office/drawing/2014/main" id="{705FFCE8-E913-488C-ACE8-1FEAF9520C2F}"/>
              </a:ext>
            </a:extLst>
          </p:cNvPr>
          <p:cNvSpPr>
            <a:spLocks noGrp="1"/>
          </p:cNvSpPr>
          <p:nvPr>
            <p:ph sz="quarter" idx="14"/>
          </p:nvPr>
        </p:nvSpPr>
        <p:spPr/>
        <p:txBody>
          <a:bodyPr/>
          <a:lstStyle/>
          <a:p>
            <a:r>
              <a:rPr lang="en-US" dirty="0"/>
              <a:t>What’s Next?</a:t>
            </a:r>
          </a:p>
        </p:txBody>
      </p:sp>
    </p:spTree>
    <p:extLst>
      <p:ext uri="{BB962C8B-B14F-4D97-AF65-F5344CB8AC3E}">
        <p14:creationId xmlns:p14="http://schemas.microsoft.com/office/powerpoint/2010/main" val="2405991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986984A-AAB3-0F6A-2CCB-CD87D3EB729C}"/>
              </a:ext>
            </a:extLst>
          </p:cNvPr>
          <p:cNvPicPr>
            <a:picLocks noChangeAspect="1"/>
          </p:cNvPicPr>
          <p:nvPr/>
        </p:nvPicPr>
        <p:blipFill>
          <a:blip r:embed="rId3"/>
          <a:stretch>
            <a:fillRect/>
          </a:stretch>
        </p:blipFill>
        <p:spPr>
          <a:xfrm>
            <a:off x="2476186" y="1333706"/>
            <a:ext cx="7239627" cy="4953429"/>
          </a:xfrm>
          <a:prstGeom prst="rect">
            <a:avLst/>
          </a:prstGeom>
          <a:ln>
            <a:solidFill>
              <a:schemeClr val="bg1">
                <a:lumMod val="75000"/>
              </a:schemeClr>
            </a:solidFill>
          </a:ln>
        </p:spPr>
      </p:pic>
      <p:sp>
        <p:nvSpPr>
          <p:cNvPr id="6" name="Title 5">
            <a:extLst>
              <a:ext uri="{FF2B5EF4-FFF2-40B4-BE49-F238E27FC236}">
                <a16:creationId xmlns:a16="http://schemas.microsoft.com/office/drawing/2014/main" id="{BEF9C806-B862-401A-A6E4-0F8991CC5997}"/>
              </a:ext>
            </a:extLst>
          </p:cNvPr>
          <p:cNvSpPr>
            <a:spLocks noGrp="1"/>
          </p:cNvSpPr>
          <p:nvPr>
            <p:ph type="title"/>
          </p:nvPr>
        </p:nvSpPr>
        <p:spPr/>
        <p:txBody>
          <a:bodyPr/>
          <a:lstStyle/>
          <a:p>
            <a:r>
              <a:rPr lang="en-US" dirty="0"/>
              <a:t>Continue Your AWS Certification Journey</a:t>
            </a:r>
          </a:p>
        </p:txBody>
      </p:sp>
      <p:sp>
        <p:nvSpPr>
          <p:cNvPr id="9" name="Rectangle 8">
            <a:extLst>
              <a:ext uri="{FF2B5EF4-FFF2-40B4-BE49-F238E27FC236}">
                <a16:creationId xmlns:a16="http://schemas.microsoft.com/office/drawing/2014/main" id="{AEB79413-C26E-4A75-A799-26AFB5F9D7D9}"/>
              </a:ext>
            </a:extLst>
          </p:cNvPr>
          <p:cNvSpPr/>
          <p:nvPr/>
        </p:nvSpPr>
        <p:spPr>
          <a:xfrm>
            <a:off x="2490700" y="4063999"/>
            <a:ext cx="1119729" cy="1279706"/>
          </a:xfrm>
          <a:prstGeom prst="rect">
            <a:avLst/>
          </a:prstGeom>
          <a:noFill/>
          <a:ln w="38100">
            <a:solidFill>
              <a:srgbClr val="FFA82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Trebuchet MS" panose="020B0603020202020204"/>
              <a:ea typeface="+mn-ea"/>
              <a:cs typeface="+mn-cs"/>
            </a:endParaRPr>
          </a:p>
        </p:txBody>
      </p:sp>
    </p:spTree>
    <p:extLst>
      <p:ext uri="{BB962C8B-B14F-4D97-AF65-F5344CB8AC3E}">
        <p14:creationId xmlns:p14="http://schemas.microsoft.com/office/powerpoint/2010/main" val="1838441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1606EEC-1397-4CA1-82D1-C5E345D67E5A}"/>
              </a:ext>
            </a:extLst>
          </p:cNvPr>
          <p:cNvSpPr txBox="1"/>
          <p:nvPr/>
        </p:nvSpPr>
        <p:spPr>
          <a:xfrm>
            <a:off x="1752600" y="587830"/>
            <a:ext cx="8686800" cy="5638800"/>
          </a:xfrm>
          <a:prstGeom prst="rect">
            <a:avLst/>
          </a:prstGeom>
        </p:spPr>
        <p:txBody>
          <a:bodyPr vert="horz" wrap="square" lIns="0" tIns="32970" rIns="65939" bIns="32970" rtlCol="0" anchor="b" anchorCtr="0">
            <a:noAutofit/>
          </a:bodyPr>
          <a:lstStyle/>
          <a:p>
            <a:pPr marL="0" marR="0" lvl="0" indent="0" algn="ctr" defTabSz="439502" rtl="0" eaLnBrk="1" fontAlgn="auto" latinLnBrk="0" hangingPunct="1">
              <a:lnSpc>
                <a:spcPct val="85000"/>
              </a:lnSpc>
              <a:spcBef>
                <a:spcPct val="0"/>
              </a:spcBef>
              <a:spcAft>
                <a:spcPts val="0"/>
              </a:spcAft>
              <a:buClrTx/>
              <a:buSzTx/>
              <a:buFontTx/>
              <a:buNone/>
              <a:tabLst/>
              <a:defRPr/>
            </a:pPr>
            <a:r>
              <a:rPr kumimoji="0" lang="en-US" sz="18400" b="0" i="0" u="none" strike="noStrike" kern="1200" cap="none" spc="0" normalizeH="0" baseline="0" noProof="0" dirty="0">
                <a:ln>
                  <a:noFill/>
                </a:ln>
                <a:solidFill>
                  <a:srgbClr val="FFFFFF"/>
                </a:solidFill>
                <a:effectLst/>
                <a:uLnTx/>
                <a:uFillTx/>
                <a:latin typeface="Trebuchet MS" panose="020B0603020202020204"/>
                <a:ea typeface="PS TT Commons" charset="0"/>
                <a:cs typeface="PS TT Commons" charset="0"/>
              </a:rPr>
              <a:t>THANK YOU!</a:t>
            </a:r>
          </a:p>
        </p:txBody>
      </p:sp>
    </p:spTree>
    <p:extLst>
      <p:ext uri="{BB962C8B-B14F-4D97-AF65-F5344CB8AC3E}">
        <p14:creationId xmlns:p14="http://schemas.microsoft.com/office/powerpoint/2010/main" val="1269643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6E465B23-A320-4885-A207-73E409D49104}"/>
              </a:ext>
            </a:extLst>
          </p:cNvPr>
          <p:cNvSpPr>
            <a:spLocks noGrp="1"/>
          </p:cNvSpPr>
          <p:nvPr>
            <p:ph type="body" sz="quarter" idx="10"/>
          </p:nvPr>
        </p:nvSpPr>
        <p:spPr/>
        <p:txBody>
          <a:bodyPr/>
          <a:lstStyle/>
          <a:p>
            <a:pPr marL="0" indent="0">
              <a:spcBef>
                <a:spcPts val="600"/>
              </a:spcBef>
              <a:spcAft>
                <a:spcPts val="600"/>
              </a:spcAft>
              <a:buSzPct val="100000"/>
              <a:buNone/>
            </a:pPr>
            <a:r>
              <a:rPr lang="en-US" sz="2800" dirty="0"/>
              <a:t>Monitoring</a:t>
            </a:r>
          </a:p>
          <a:p>
            <a:pPr marL="0" indent="0">
              <a:spcBef>
                <a:spcPts val="600"/>
              </a:spcBef>
              <a:spcAft>
                <a:spcPts val="600"/>
              </a:spcAft>
              <a:buSzPct val="100000"/>
              <a:buNone/>
            </a:pPr>
            <a:r>
              <a:rPr lang="en-US" sz="2800" dirty="0"/>
              <a:t>Security and Compliance</a:t>
            </a:r>
          </a:p>
          <a:p>
            <a:pPr marL="0" indent="0">
              <a:spcBef>
                <a:spcPts val="600"/>
              </a:spcBef>
              <a:spcAft>
                <a:spcPts val="600"/>
              </a:spcAft>
              <a:buSzPct val="100000"/>
              <a:buNone/>
            </a:pPr>
            <a:r>
              <a:rPr lang="en-US" sz="2800" dirty="0"/>
              <a:t>Automation and Governance</a:t>
            </a:r>
          </a:p>
          <a:p>
            <a:pPr marL="0" indent="0">
              <a:spcBef>
                <a:spcPts val="600"/>
              </a:spcBef>
              <a:spcAft>
                <a:spcPts val="600"/>
              </a:spcAft>
              <a:buSzPct val="100000"/>
              <a:buNone/>
            </a:pPr>
            <a:r>
              <a:rPr lang="en-US" sz="2800" dirty="0"/>
              <a:t>DNS and Network Routing</a:t>
            </a:r>
          </a:p>
          <a:p>
            <a:pPr marL="0" indent="0">
              <a:spcBef>
                <a:spcPts val="600"/>
              </a:spcBef>
              <a:spcAft>
                <a:spcPts val="600"/>
              </a:spcAft>
              <a:buSzPct val="100000"/>
              <a:buNone/>
            </a:pPr>
            <a:r>
              <a:rPr lang="en-US" sz="2800" dirty="0"/>
              <a:t>Application Integration</a:t>
            </a:r>
          </a:p>
          <a:p>
            <a:pPr marL="0" indent="0">
              <a:spcBef>
                <a:spcPts val="600"/>
              </a:spcBef>
              <a:spcAft>
                <a:spcPts val="600"/>
              </a:spcAft>
              <a:buSzPct val="100000"/>
              <a:buNone/>
            </a:pPr>
            <a:r>
              <a:rPr lang="en-US" sz="2800" dirty="0"/>
              <a:t>Machine Learning</a:t>
            </a:r>
          </a:p>
          <a:p>
            <a:pPr marL="0" indent="0">
              <a:spcBef>
                <a:spcPts val="600"/>
              </a:spcBef>
              <a:spcAft>
                <a:spcPts val="600"/>
              </a:spcAft>
              <a:buSzPct val="100000"/>
              <a:buNone/>
            </a:pPr>
            <a:r>
              <a:rPr lang="en-US" sz="2800" dirty="0"/>
              <a:t>Backup and Recovery</a:t>
            </a:r>
          </a:p>
          <a:p>
            <a:pPr marL="0" indent="0">
              <a:spcBef>
                <a:spcPts val="600"/>
              </a:spcBef>
              <a:spcAft>
                <a:spcPts val="600"/>
              </a:spcAft>
              <a:buSzPct val="100000"/>
              <a:buNone/>
            </a:pPr>
            <a:r>
              <a:rPr lang="en-US" sz="2800" dirty="0"/>
              <a:t>Billing and Pricing</a:t>
            </a:r>
          </a:p>
          <a:p>
            <a:pPr marL="0" indent="0">
              <a:spcBef>
                <a:spcPts val="600"/>
              </a:spcBef>
              <a:spcAft>
                <a:spcPts val="600"/>
              </a:spcAft>
              <a:buSzPct val="100000"/>
              <a:buNone/>
            </a:pPr>
            <a:r>
              <a:rPr lang="en-US" sz="2800" dirty="0"/>
              <a:t>The Well-Architected Framework</a:t>
            </a:r>
          </a:p>
          <a:p>
            <a:pPr marL="0" indent="0">
              <a:spcBef>
                <a:spcPts val="600"/>
              </a:spcBef>
              <a:spcAft>
                <a:spcPts val="600"/>
              </a:spcAft>
              <a:buSzPct val="100000"/>
              <a:buNone/>
            </a:pPr>
            <a:r>
              <a:rPr lang="en-US" sz="2800" dirty="0">
                <a:solidFill>
                  <a:schemeClr val="accent2"/>
                </a:solidFill>
              </a:rPr>
              <a:t>Preparing for the Exam</a:t>
            </a:r>
          </a:p>
        </p:txBody>
      </p:sp>
      <p:sp>
        <p:nvSpPr>
          <p:cNvPr id="10" name="Content Placeholder 9">
            <a:extLst>
              <a:ext uri="{FF2B5EF4-FFF2-40B4-BE49-F238E27FC236}">
                <a16:creationId xmlns:a16="http://schemas.microsoft.com/office/drawing/2014/main" id="{3E9F2FF3-20A1-4B85-885E-44F502BCCC2A}"/>
              </a:ext>
            </a:extLst>
          </p:cNvPr>
          <p:cNvSpPr>
            <a:spLocks noGrp="1"/>
          </p:cNvSpPr>
          <p:nvPr>
            <p:ph sz="quarter" idx="14"/>
          </p:nvPr>
        </p:nvSpPr>
        <p:spPr/>
        <p:txBody>
          <a:bodyPr/>
          <a:lstStyle/>
          <a:p>
            <a:r>
              <a:rPr lang="en-US" dirty="0"/>
              <a:t>Course Outline</a:t>
            </a:r>
            <a:br>
              <a:rPr lang="en-US" dirty="0"/>
            </a:br>
            <a:r>
              <a:rPr lang="en-US" dirty="0"/>
              <a:t>(Part 2)</a:t>
            </a:r>
          </a:p>
        </p:txBody>
      </p:sp>
    </p:spTree>
    <p:extLst>
      <p:ext uri="{BB962C8B-B14F-4D97-AF65-F5344CB8AC3E}">
        <p14:creationId xmlns:p14="http://schemas.microsoft.com/office/powerpoint/2010/main" val="2460480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B8B034-8D06-44F7-92EA-6E1CB43E957F}"/>
              </a:ext>
            </a:extLst>
          </p:cNvPr>
          <p:cNvSpPr/>
          <p:nvPr/>
        </p:nvSpPr>
        <p:spPr>
          <a:xfrm>
            <a:off x="233133" y="247261"/>
            <a:ext cx="11725734" cy="636347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itle 2">
            <a:extLst>
              <a:ext uri="{FF2B5EF4-FFF2-40B4-BE49-F238E27FC236}">
                <a16:creationId xmlns:a16="http://schemas.microsoft.com/office/drawing/2014/main" id="{6AD58431-84C2-48EB-B400-3BE5A01E6F6B}"/>
              </a:ext>
            </a:extLst>
          </p:cNvPr>
          <p:cNvSpPr txBox="1">
            <a:spLocks/>
          </p:cNvSpPr>
          <p:nvPr/>
        </p:nvSpPr>
        <p:spPr>
          <a:xfrm>
            <a:off x="514287" y="3538514"/>
            <a:ext cx="11444580" cy="1695638"/>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2000" b="0" i="0" u="none" strike="noStrike" kern="1200" cap="none" spc="200" normalizeH="0" baseline="0" noProof="0" dirty="0">
                <a:ln>
                  <a:noFill/>
                </a:ln>
                <a:solidFill>
                  <a:prstClr val="black"/>
                </a:solidFill>
                <a:effectLst/>
                <a:uLnTx/>
                <a:uFillTx/>
                <a:latin typeface="Trebuchet MS" panose="020B0603020202020204" pitchFamily="34" charset="0"/>
                <a:ea typeface="+mn-ea"/>
                <a:cs typeface="+mn-cs"/>
              </a:rPr>
              <a:t>DEMO</a:t>
            </a:r>
          </a:p>
        </p:txBody>
      </p:sp>
      <p:pic>
        <p:nvPicPr>
          <p:cNvPr id="20" name="Picture 19" descr="A picture containing text, tableware, plate, dishware&#10;&#10;Description automatically generated">
            <a:extLst>
              <a:ext uri="{FF2B5EF4-FFF2-40B4-BE49-F238E27FC236}">
                <a16:creationId xmlns:a16="http://schemas.microsoft.com/office/drawing/2014/main" id="{B752180E-3391-4B5B-992F-F9AC5FB8CE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21906" y="857225"/>
            <a:ext cx="1339660" cy="801563"/>
          </a:xfrm>
          <a:prstGeom prst="rect">
            <a:avLst/>
          </a:prstGeom>
        </p:spPr>
      </p:pic>
      <p:sp>
        <p:nvSpPr>
          <p:cNvPr id="8" name="Title 2">
            <a:extLst>
              <a:ext uri="{FF2B5EF4-FFF2-40B4-BE49-F238E27FC236}">
                <a16:creationId xmlns:a16="http://schemas.microsoft.com/office/drawing/2014/main" id="{FF21ECC9-CE8B-4845-8C00-8BC81734EC42}"/>
              </a:ext>
            </a:extLst>
          </p:cNvPr>
          <p:cNvSpPr txBox="1">
            <a:spLocks/>
          </p:cNvSpPr>
          <p:nvPr/>
        </p:nvSpPr>
        <p:spPr>
          <a:xfrm>
            <a:off x="593659" y="5234152"/>
            <a:ext cx="10466557" cy="1049252"/>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rPr>
              <a:t>Reviewing the Exam Guide</a:t>
            </a:r>
          </a:p>
        </p:txBody>
      </p:sp>
      <p:pic>
        <p:nvPicPr>
          <p:cNvPr id="4" name="Picture 3" descr="A blue sign with white text&#10;&#10;Description automatically generated with medium confidence">
            <a:extLst>
              <a:ext uri="{FF2B5EF4-FFF2-40B4-BE49-F238E27FC236}">
                <a16:creationId xmlns:a16="http://schemas.microsoft.com/office/drawing/2014/main" id="{C31D1330-B35F-78A3-B66F-BE45B4870BC2}"/>
              </a:ext>
            </a:extLst>
          </p:cNvPr>
          <p:cNvPicPr>
            <a:picLocks noChangeAspect="1"/>
          </p:cNvPicPr>
          <p:nvPr/>
        </p:nvPicPr>
        <p:blipFill rotWithShape="1">
          <a:blip r:embed="rId4">
            <a:extLst>
              <a:ext uri="{28A0092B-C50C-407E-A947-70E740481C1C}">
                <a14:useLocalDpi xmlns:a14="http://schemas.microsoft.com/office/drawing/2010/main" val="0"/>
              </a:ext>
            </a:extLst>
          </a:blip>
          <a:srcRect l="25313" r="23829"/>
          <a:stretch/>
        </p:blipFill>
        <p:spPr>
          <a:xfrm>
            <a:off x="10489424" y="637458"/>
            <a:ext cx="1141585" cy="1175779"/>
          </a:xfrm>
          <a:prstGeom prst="rect">
            <a:avLst/>
          </a:prstGeom>
        </p:spPr>
      </p:pic>
    </p:spTree>
    <p:extLst>
      <p:ext uri="{BB962C8B-B14F-4D97-AF65-F5344CB8AC3E}">
        <p14:creationId xmlns:p14="http://schemas.microsoft.com/office/powerpoint/2010/main" val="36099121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5B281-1164-44AB-9452-357AFAA707F5}"/>
              </a:ext>
            </a:extLst>
          </p:cNvPr>
          <p:cNvSpPr>
            <a:spLocks noGrp="1"/>
          </p:cNvSpPr>
          <p:nvPr>
            <p:ph type="title"/>
          </p:nvPr>
        </p:nvSpPr>
        <p:spPr/>
        <p:txBody>
          <a:bodyPr/>
          <a:lstStyle/>
          <a:p>
            <a:endParaRPr lang="en-US"/>
          </a:p>
        </p:txBody>
      </p:sp>
      <p:pic>
        <p:nvPicPr>
          <p:cNvPr id="4" name="Picture 3" descr="A person sitting at a table with a computer&#10;&#10;Description automatically generated with medium confidence">
            <a:extLst>
              <a:ext uri="{FF2B5EF4-FFF2-40B4-BE49-F238E27FC236}">
                <a16:creationId xmlns:a16="http://schemas.microsoft.com/office/drawing/2014/main" id="{CE17F960-89F7-4650-9E65-AD100749AAB8}"/>
              </a:ext>
            </a:extLst>
          </p:cNvPr>
          <p:cNvPicPr>
            <a:picLocks noChangeAspect="1"/>
          </p:cNvPicPr>
          <p:nvPr/>
        </p:nvPicPr>
        <p:blipFill rotWithShape="1">
          <a:blip r:embed="rId3">
            <a:extLst>
              <a:ext uri="{28A0092B-C50C-407E-A947-70E740481C1C}">
                <a14:useLocalDpi xmlns:a14="http://schemas.microsoft.com/office/drawing/2010/main" val="0"/>
              </a:ext>
            </a:extLst>
          </a:blip>
          <a:srcRect t="3965" b="12685"/>
          <a:stretch/>
        </p:blipFill>
        <p:spPr>
          <a:xfrm>
            <a:off x="0" y="0"/>
            <a:ext cx="12192000" cy="6858000"/>
          </a:xfrm>
          <a:prstGeom prst="rect">
            <a:avLst/>
          </a:prstGeom>
        </p:spPr>
      </p:pic>
      <p:sp>
        <p:nvSpPr>
          <p:cNvPr id="5" name="Rectangle 4">
            <a:extLst>
              <a:ext uri="{FF2B5EF4-FFF2-40B4-BE49-F238E27FC236}">
                <a16:creationId xmlns:a16="http://schemas.microsoft.com/office/drawing/2014/main" id="{E1E944BD-53B4-4811-B0C3-FD731D17B76D}"/>
              </a:ext>
            </a:extLst>
          </p:cNvPr>
          <p:cNvSpPr/>
          <p:nvPr/>
        </p:nvSpPr>
        <p:spPr>
          <a:xfrm>
            <a:off x="0" y="1069788"/>
            <a:ext cx="12192000" cy="118872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6600" b="0" i="0" u="none" strike="noStrike" kern="1200" cap="none" spc="0" normalizeH="0" baseline="0" noProof="0" dirty="0">
                <a:ln>
                  <a:noFill/>
                </a:ln>
                <a:solidFill>
                  <a:srgbClr val="404040"/>
                </a:solidFill>
                <a:effectLst/>
                <a:uLnTx/>
                <a:uFillTx/>
                <a:latin typeface="Trebuchet MS" panose="020B0603020202020204"/>
                <a:ea typeface="+mn-ea"/>
                <a:cs typeface="+mn-cs"/>
              </a:rPr>
              <a:t>TIPS AND PRACTICE QUESTIONS</a:t>
            </a:r>
          </a:p>
        </p:txBody>
      </p:sp>
    </p:spTree>
    <p:extLst>
      <p:ext uri="{BB962C8B-B14F-4D97-AF65-F5344CB8AC3E}">
        <p14:creationId xmlns:p14="http://schemas.microsoft.com/office/powerpoint/2010/main" val="36874782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AF46C87-EC20-433C-8381-0E83115438E1}"/>
              </a:ext>
            </a:extLst>
          </p:cNvPr>
          <p:cNvSpPr>
            <a:spLocks noGrp="1"/>
          </p:cNvSpPr>
          <p:nvPr>
            <p:ph type="body" sz="quarter" idx="10"/>
          </p:nvPr>
        </p:nvSpPr>
        <p:spPr/>
        <p:txBody>
          <a:bodyPr/>
          <a:lstStyle/>
          <a:p>
            <a:r>
              <a:rPr lang="en-US" sz="2600" dirty="0">
                <a:latin typeface="+mj-lt"/>
              </a:rPr>
              <a:t>Read the questions carefully</a:t>
            </a:r>
          </a:p>
          <a:p>
            <a:pPr lvl="1"/>
            <a:r>
              <a:rPr lang="en-US" sz="2200" dirty="0">
                <a:latin typeface="+mj-lt"/>
              </a:rPr>
              <a:t>Look for qualifier phrases such as “least expensive,” or “with the least amount of effort”</a:t>
            </a:r>
          </a:p>
          <a:p>
            <a:pPr lvl="1"/>
            <a:r>
              <a:rPr lang="en-US" sz="2200" dirty="0">
                <a:latin typeface="+mj-lt"/>
              </a:rPr>
              <a:t>There may be more than one correct answer</a:t>
            </a:r>
          </a:p>
          <a:p>
            <a:r>
              <a:rPr lang="en-US" sz="2600" dirty="0">
                <a:latin typeface="+mj-lt"/>
              </a:rPr>
              <a:t>You can usually eliminate two answers right away because they don’t make sense (“the distractors”)</a:t>
            </a:r>
          </a:p>
          <a:p>
            <a:r>
              <a:rPr lang="en-US" sz="2600" dirty="0">
                <a:latin typeface="+mj-lt"/>
              </a:rPr>
              <a:t>Correct answers:</a:t>
            </a:r>
          </a:p>
          <a:p>
            <a:pPr lvl="1"/>
            <a:r>
              <a:rPr lang="en-US" sz="2200" dirty="0">
                <a:latin typeface="+mj-lt"/>
              </a:rPr>
              <a:t>Are usually simple</a:t>
            </a:r>
          </a:p>
          <a:p>
            <a:pPr lvl="1"/>
            <a:r>
              <a:rPr lang="en-US" sz="2200" dirty="0">
                <a:latin typeface="+mj-lt"/>
              </a:rPr>
              <a:t>Usually involve an AWS managed service</a:t>
            </a:r>
          </a:p>
        </p:txBody>
      </p:sp>
      <p:sp>
        <p:nvSpPr>
          <p:cNvPr id="4" name="Content Placeholder 3">
            <a:extLst>
              <a:ext uri="{FF2B5EF4-FFF2-40B4-BE49-F238E27FC236}">
                <a16:creationId xmlns:a16="http://schemas.microsoft.com/office/drawing/2014/main" id="{B6CCD4FD-1C6B-44B6-835D-000096B6516D}"/>
              </a:ext>
            </a:extLst>
          </p:cNvPr>
          <p:cNvSpPr>
            <a:spLocks noGrp="1"/>
          </p:cNvSpPr>
          <p:nvPr>
            <p:ph sz="quarter" idx="14"/>
          </p:nvPr>
        </p:nvSpPr>
        <p:spPr/>
        <p:txBody>
          <a:bodyPr/>
          <a:lstStyle/>
          <a:p>
            <a:r>
              <a:rPr lang="en-US" dirty="0"/>
              <a:t>Amber’s Tips</a:t>
            </a:r>
          </a:p>
        </p:txBody>
      </p:sp>
    </p:spTree>
    <p:extLst>
      <p:ext uri="{BB962C8B-B14F-4D97-AF65-F5344CB8AC3E}">
        <p14:creationId xmlns:p14="http://schemas.microsoft.com/office/powerpoint/2010/main" val="1595273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AF46C87-EC20-433C-8381-0E83115438E1}"/>
              </a:ext>
            </a:extLst>
          </p:cNvPr>
          <p:cNvSpPr>
            <a:spLocks noGrp="1"/>
          </p:cNvSpPr>
          <p:nvPr>
            <p:ph type="body" sz="quarter" idx="10"/>
          </p:nvPr>
        </p:nvSpPr>
        <p:spPr/>
        <p:txBody>
          <a:bodyPr/>
          <a:lstStyle/>
          <a:p>
            <a:r>
              <a:rPr lang="en-US" sz="2600" dirty="0">
                <a:latin typeface="+mj-lt"/>
              </a:rPr>
              <a:t>Make your first pass through all questions, answering things you’re sure of</a:t>
            </a:r>
          </a:p>
          <a:p>
            <a:pPr lvl="1"/>
            <a:r>
              <a:rPr lang="en-US" sz="2200" dirty="0">
                <a:latin typeface="+mj-lt"/>
              </a:rPr>
              <a:t>Flag the others to come back to</a:t>
            </a:r>
          </a:p>
          <a:p>
            <a:pPr lvl="1"/>
            <a:r>
              <a:rPr lang="en-US" sz="2200" dirty="0">
                <a:latin typeface="+mj-lt"/>
              </a:rPr>
              <a:t>Make a second pass on all questions if you have time</a:t>
            </a:r>
          </a:p>
          <a:p>
            <a:pPr lvl="1"/>
            <a:r>
              <a:rPr lang="en-US" sz="2200" dirty="0">
                <a:latin typeface="+mj-lt"/>
              </a:rPr>
              <a:t>Sometimes a question later in the exam will help you remember an earlier answer</a:t>
            </a:r>
          </a:p>
          <a:p>
            <a:r>
              <a:rPr lang="en-US" sz="2600" dirty="0">
                <a:latin typeface="+mj-lt"/>
              </a:rPr>
              <a:t>Never leave a question unanswered</a:t>
            </a:r>
          </a:p>
          <a:p>
            <a:pPr lvl="1"/>
            <a:r>
              <a:rPr lang="en-US" sz="2200" dirty="0">
                <a:latin typeface="+mj-lt"/>
              </a:rPr>
              <a:t>It will automatically be marked wrong</a:t>
            </a:r>
          </a:p>
          <a:p>
            <a:pPr lvl="1"/>
            <a:r>
              <a:rPr lang="en-US" sz="2200" dirty="0">
                <a:latin typeface="+mj-lt"/>
              </a:rPr>
              <a:t>Guessing at least gives you a chance</a:t>
            </a:r>
          </a:p>
          <a:p>
            <a:r>
              <a:rPr lang="en-US" sz="2600" dirty="0">
                <a:latin typeface="+mj-lt"/>
              </a:rPr>
              <a:t>Practice on the sample questions and official practice exam</a:t>
            </a:r>
          </a:p>
        </p:txBody>
      </p:sp>
      <p:sp>
        <p:nvSpPr>
          <p:cNvPr id="4" name="Content Placeholder 3">
            <a:extLst>
              <a:ext uri="{FF2B5EF4-FFF2-40B4-BE49-F238E27FC236}">
                <a16:creationId xmlns:a16="http://schemas.microsoft.com/office/drawing/2014/main" id="{B6CCD4FD-1C6B-44B6-835D-000096B6516D}"/>
              </a:ext>
            </a:extLst>
          </p:cNvPr>
          <p:cNvSpPr>
            <a:spLocks noGrp="1"/>
          </p:cNvSpPr>
          <p:nvPr>
            <p:ph sz="quarter" idx="14"/>
          </p:nvPr>
        </p:nvSpPr>
        <p:spPr/>
        <p:txBody>
          <a:bodyPr/>
          <a:lstStyle/>
          <a:p>
            <a:r>
              <a:rPr lang="en-US" dirty="0"/>
              <a:t>Amber’s Tips</a:t>
            </a:r>
          </a:p>
        </p:txBody>
      </p:sp>
    </p:spTree>
    <p:extLst>
      <p:ext uri="{BB962C8B-B14F-4D97-AF65-F5344CB8AC3E}">
        <p14:creationId xmlns:p14="http://schemas.microsoft.com/office/powerpoint/2010/main" val="295948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9900"/>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4B8B034-8D06-44F7-92EA-6E1CB43E957F}"/>
              </a:ext>
            </a:extLst>
          </p:cNvPr>
          <p:cNvSpPr/>
          <p:nvPr/>
        </p:nvSpPr>
        <p:spPr>
          <a:xfrm>
            <a:off x="233133" y="247261"/>
            <a:ext cx="11725734" cy="6363478"/>
          </a:xfrm>
          <a:prstGeom prst="rect">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Title 2">
            <a:extLst>
              <a:ext uri="{FF2B5EF4-FFF2-40B4-BE49-F238E27FC236}">
                <a16:creationId xmlns:a16="http://schemas.microsoft.com/office/drawing/2014/main" id="{6AD58431-84C2-48EB-B400-3BE5A01E6F6B}"/>
              </a:ext>
            </a:extLst>
          </p:cNvPr>
          <p:cNvSpPr txBox="1">
            <a:spLocks/>
          </p:cNvSpPr>
          <p:nvPr/>
        </p:nvSpPr>
        <p:spPr>
          <a:xfrm>
            <a:off x="514287" y="3538514"/>
            <a:ext cx="11444580" cy="1695638"/>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12000" b="0" i="0" u="none" strike="noStrike" kern="1200" cap="none" spc="200" normalizeH="0" baseline="0" noProof="0" dirty="0">
                <a:ln>
                  <a:noFill/>
                </a:ln>
                <a:solidFill>
                  <a:prstClr val="black"/>
                </a:solidFill>
                <a:effectLst/>
                <a:uLnTx/>
                <a:uFillTx/>
                <a:latin typeface="Trebuchet MS" panose="020B0603020202020204" pitchFamily="34" charset="0"/>
                <a:ea typeface="+mn-ea"/>
                <a:cs typeface="+mn-cs"/>
              </a:rPr>
              <a:t>DEMO</a:t>
            </a:r>
          </a:p>
        </p:txBody>
      </p:sp>
      <p:pic>
        <p:nvPicPr>
          <p:cNvPr id="20" name="Picture 19" descr="A picture containing text, tableware, plate, dishware&#10;&#10;Description automatically generated">
            <a:extLst>
              <a:ext uri="{FF2B5EF4-FFF2-40B4-BE49-F238E27FC236}">
                <a16:creationId xmlns:a16="http://schemas.microsoft.com/office/drawing/2014/main" id="{B752180E-3391-4B5B-992F-F9AC5FB8CE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21906" y="857225"/>
            <a:ext cx="1339660" cy="801563"/>
          </a:xfrm>
          <a:prstGeom prst="rect">
            <a:avLst/>
          </a:prstGeom>
        </p:spPr>
      </p:pic>
      <p:sp>
        <p:nvSpPr>
          <p:cNvPr id="8" name="Title 2">
            <a:extLst>
              <a:ext uri="{FF2B5EF4-FFF2-40B4-BE49-F238E27FC236}">
                <a16:creationId xmlns:a16="http://schemas.microsoft.com/office/drawing/2014/main" id="{FF21ECC9-CE8B-4845-8C00-8BC81734EC42}"/>
              </a:ext>
            </a:extLst>
          </p:cNvPr>
          <p:cNvSpPr txBox="1">
            <a:spLocks/>
          </p:cNvSpPr>
          <p:nvPr/>
        </p:nvSpPr>
        <p:spPr>
          <a:xfrm>
            <a:off x="593659" y="5234152"/>
            <a:ext cx="10466557" cy="1049252"/>
          </a:xfrm>
          <a:prstGeom prst="rect">
            <a:avLst/>
          </a:prstGeom>
          <a:noFill/>
        </p:spPr>
        <p:txBody>
          <a:bodyPr vert="horz" lIns="91440" tIns="45720" rIns="91440" bIns="45720" rtlCol="0" anchor="ctr">
            <a:noAutofit/>
          </a:bodyPr>
          <a:lstStyle>
            <a:lvl1pPr algn="l" defTabSz="914400" rtl="0" eaLnBrk="1" latinLnBrk="0" hangingPunct="1">
              <a:lnSpc>
                <a:spcPct val="100000"/>
              </a:lnSpc>
              <a:spcBef>
                <a:spcPct val="0"/>
              </a:spcBef>
              <a:buNone/>
              <a:defRPr lang="en-US" sz="3200" b="0" kern="1200" cap="none" spc="0" baseline="0">
                <a:solidFill>
                  <a:schemeClr val="tx1"/>
                </a:solidFill>
                <a:effectLst/>
                <a:latin typeface="Trebuchet MS" panose="020B0603020202020204" pitchFamily="34" charset="0"/>
                <a:ea typeface="+mn-ea"/>
                <a:cs typeface="+mn-cs"/>
              </a:defRPr>
            </a:lvl1pPr>
          </a:lstStyle>
          <a:p>
            <a:pPr marL="0" marR="0" lvl="0" indent="0" algn="l" defTabSz="914400" rtl="0" eaLnBrk="1" fontAlgn="auto" latinLnBrk="0" hangingPunct="1">
              <a:lnSpc>
                <a:spcPct val="100000"/>
              </a:lnSpc>
              <a:spcBef>
                <a:spcPts val="600"/>
              </a:spcBef>
              <a:spcAft>
                <a:spcPts val="60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Trebuchet MS" panose="020B0603020202020204" pitchFamily="34" charset="0"/>
                <a:ea typeface="+mn-ea"/>
                <a:cs typeface="+mn-cs"/>
              </a:rPr>
              <a:t>Registering for the Exam, Cost and Vouchers</a:t>
            </a:r>
          </a:p>
        </p:txBody>
      </p:sp>
      <p:pic>
        <p:nvPicPr>
          <p:cNvPr id="4" name="Picture 3" descr="A blue sign with white text&#10;&#10;Description automatically generated with medium confidence">
            <a:extLst>
              <a:ext uri="{FF2B5EF4-FFF2-40B4-BE49-F238E27FC236}">
                <a16:creationId xmlns:a16="http://schemas.microsoft.com/office/drawing/2014/main" id="{0E50A792-2402-4943-FAE2-14BE79E805BC}"/>
              </a:ext>
            </a:extLst>
          </p:cNvPr>
          <p:cNvPicPr>
            <a:picLocks noChangeAspect="1"/>
          </p:cNvPicPr>
          <p:nvPr/>
        </p:nvPicPr>
        <p:blipFill rotWithShape="1">
          <a:blip r:embed="rId4">
            <a:extLst>
              <a:ext uri="{28A0092B-C50C-407E-A947-70E740481C1C}">
                <a14:useLocalDpi xmlns:a14="http://schemas.microsoft.com/office/drawing/2010/main" val="0"/>
              </a:ext>
            </a:extLst>
          </a:blip>
          <a:srcRect l="25313" r="23829"/>
          <a:stretch/>
        </p:blipFill>
        <p:spPr>
          <a:xfrm>
            <a:off x="10489424" y="637458"/>
            <a:ext cx="1141585" cy="1175779"/>
          </a:xfrm>
          <a:prstGeom prst="rect">
            <a:avLst/>
          </a:prstGeom>
        </p:spPr>
      </p:pic>
    </p:spTree>
    <p:extLst>
      <p:ext uri="{BB962C8B-B14F-4D97-AF65-F5344CB8AC3E}">
        <p14:creationId xmlns:p14="http://schemas.microsoft.com/office/powerpoint/2010/main" val="29883860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53AFFD9-B8AD-494D-92FC-D027CE87D32D}"/>
              </a:ext>
            </a:extLst>
          </p:cNvPr>
          <p:cNvSpPr>
            <a:spLocks noGrp="1"/>
          </p:cNvSpPr>
          <p:nvPr>
            <p:ph type="title"/>
          </p:nvPr>
        </p:nvSpPr>
        <p:spPr>
          <a:xfrm>
            <a:off x="838199" y="570865"/>
            <a:ext cx="10889111" cy="543832"/>
          </a:xfrm>
        </p:spPr>
        <p:txBody>
          <a:bodyPr/>
          <a:lstStyle/>
          <a:p>
            <a:r>
              <a:rPr lang="en-US" dirty="0"/>
              <a:t>What to Expect</a:t>
            </a:r>
          </a:p>
        </p:txBody>
      </p:sp>
      <p:cxnSp>
        <p:nvCxnSpPr>
          <p:cNvPr id="7" name="Straight Connector 6">
            <a:extLst>
              <a:ext uri="{FF2B5EF4-FFF2-40B4-BE49-F238E27FC236}">
                <a16:creationId xmlns:a16="http://schemas.microsoft.com/office/drawing/2014/main" id="{5332B788-C62C-4BBA-AFF6-E1FA3FE4A01D}"/>
              </a:ext>
            </a:extLst>
          </p:cNvPr>
          <p:cNvCxnSpPr/>
          <p:nvPr/>
        </p:nvCxnSpPr>
        <p:spPr>
          <a:xfrm>
            <a:off x="6096000" y="1576137"/>
            <a:ext cx="0" cy="3753852"/>
          </a:xfrm>
          <a:prstGeom prst="line">
            <a:avLst/>
          </a:prstGeom>
          <a:ln>
            <a:solidFill>
              <a:srgbClr val="FF9900"/>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E76C268-FACB-4F7B-A633-FA1958FF037D}"/>
              </a:ext>
            </a:extLst>
          </p:cNvPr>
          <p:cNvSpPr txBox="1"/>
          <p:nvPr/>
        </p:nvSpPr>
        <p:spPr>
          <a:xfrm>
            <a:off x="2719139" y="1582155"/>
            <a:ext cx="3104146" cy="517358"/>
          </a:xfrm>
          <a:prstGeom prst="rect">
            <a:avLst/>
          </a:prstGeom>
        </p:spPr>
        <p:txBody>
          <a:bodyPr vert="horz" wrap="square" lIns="0" tIns="32970" rIns="65939" bIns="32970" rtlCol="0" anchor="b" anchorCtr="0">
            <a:noAutofit/>
          </a:bodyPr>
          <a:lstStyle/>
          <a:p>
            <a:pPr marL="0" marR="0" lvl="0" indent="0" algn="r" defTabSz="439502" rtl="0" eaLnBrk="1" fontAlgn="auto" latinLnBrk="0" hangingPunct="1">
              <a:lnSpc>
                <a:spcPct val="85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FF9900"/>
                </a:solidFill>
                <a:effectLst/>
                <a:uLnTx/>
                <a:uFillTx/>
                <a:latin typeface="Trebuchet MS" panose="020B0603020202020204"/>
                <a:ea typeface="PS TT Commons" charset="0"/>
                <a:cs typeface="PS TT Commons" charset="0"/>
              </a:rPr>
              <a:t>ONLINE</a:t>
            </a:r>
          </a:p>
        </p:txBody>
      </p:sp>
      <p:sp>
        <p:nvSpPr>
          <p:cNvPr id="9" name="TextBox 8">
            <a:extLst>
              <a:ext uri="{FF2B5EF4-FFF2-40B4-BE49-F238E27FC236}">
                <a16:creationId xmlns:a16="http://schemas.microsoft.com/office/drawing/2014/main" id="{E514960F-E408-4D8D-8EA8-763E0FAE2559}"/>
              </a:ext>
            </a:extLst>
          </p:cNvPr>
          <p:cNvSpPr txBox="1"/>
          <p:nvPr/>
        </p:nvSpPr>
        <p:spPr>
          <a:xfrm>
            <a:off x="6368715" y="1582155"/>
            <a:ext cx="5358597" cy="517358"/>
          </a:xfrm>
          <a:prstGeom prst="rect">
            <a:avLst/>
          </a:prstGeom>
        </p:spPr>
        <p:txBody>
          <a:bodyPr vert="horz" wrap="square" lIns="0" tIns="32970" rIns="65939" bIns="32970" rtlCol="0" anchor="b" anchorCtr="0">
            <a:noAutofit/>
          </a:bodyPr>
          <a:lstStyle/>
          <a:p>
            <a:pPr marL="0" marR="0" lvl="0" indent="0" algn="l" defTabSz="439502" rtl="0" eaLnBrk="1" fontAlgn="auto" latinLnBrk="0" hangingPunct="1">
              <a:lnSpc>
                <a:spcPct val="85000"/>
              </a:lnSpc>
              <a:spcBef>
                <a:spcPct val="0"/>
              </a:spcBef>
              <a:spcAft>
                <a:spcPts val="0"/>
              </a:spcAft>
              <a:buClrTx/>
              <a:buSzTx/>
              <a:buFontTx/>
              <a:buNone/>
              <a:tabLst/>
              <a:defRPr/>
            </a:pPr>
            <a:r>
              <a:rPr kumimoji="0" lang="en-US" sz="2800" b="1" i="0" u="none" strike="noStrike" kern="1200" cap="none" spc="0" normalizeH="0" baseline="0" noProof="0" dirty="0">
                <a:ln>
                  <a:noFill/>
                </a:ln>
                <a:solidFill>
                  <a:srgbClr val="FF9900"/>
                </a:solidFill>
                <a:effectLst/>
                <a:uLnTx/>
                <a:uFillTx/>
                <a:latin typeface="Trebuchet MS" panose="020B0603020202020204"/>
                <a:ea typeface="PS TT Commons" charset="0"/>
                <a:cs typeface="PS TT Commons" charset="0"/>
              </a:rPr>
              <a:t>AT A TESTING CENTER</a:t>
            </a:r>
          </a:p>
        </p:txBody>
      </p:sp>
      <p:sp>
        <p:nvSpPr>
          <p:cNvPr id="10" name="TextBox 9">
            <a:extLst>
              <a:ext uri="{FF2B5EF4-FFF2-40B4-BE49-F238E27FC236}">
                <a16:creationId xmlns:a16="http://schemas.microsoft.com/office/drawing/2014/main" id="{B8C0DA1E-1D85-4FF7-BE86-93ACE7684235}"/>
              </a:ext>
            </a:extLst>
          </p:cNvPr>
          <p:cNvSpPr txBox="1"/>
          <p:nvPr/>
        </p:nvSpPr>
        <p:spPr>
          <a:xfrm>
            <a:off x="1079292" y="2139845"/>
            <a:ext cx="4749351" cy="4335906"/>
          </a:xfrm>
          <a:prstGeom prst="rect">
            <a:avLst/>
          </a:prstGeom>
          <a:noFill/>
        </p:spPr>
        <p:txBody>
          <a:bodyPr vert="horz" wrap="square" lIns="0" tIns="32970" rIns="65939" bIns="32970" rtlCol="0" anchor="t" anchorCtr="0">
            <a:noAutofit/>
          </a:bodyPr>
          <a:lstStyle/>
          <a:p>
            <a:pPr marL="0" marR="0" lvl="0" indent="0" algn="r"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Check in 30 minutes prior to exam</a:t>
            </a:r>
          </a:p>
          <a:p>
            <a:pPr marL="0" marR="0" lvl="0" indent="0" algn="r"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Required to run a system test (for video and audio)</a:t>
            </a:r>
          </a:p>
          <a:p>
            <a:pPr marL="0" marR="0" lvl="0" indent="0" algn="r"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Required to show ID</a:t>
            </a:r>
          </a:p>
          <a:p>
            <a:pPr marL="0" marR="0" lvl="0" indent="0" algn="r"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Required to show the proctor pictures/video of your surroundings</a:t>
            </a:r>
          </a:p>
          <a:p>
            <a:pPr marL="0" marR="0" lvl="0" indent="0" algn="r"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Wired Internet connection recommended (you might not be able to resume if disconnected)</a:t>
            </a:r>
          </a:p>
          <a:p>
            <a:pPr marL="0" marR="0" lvl="0" indent="0" algn="r"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Digital scratchpad provided in software</a:t>
            </a:r>
          </a:p>
          <a:p>
            <a:pPr marL="0" marR="0" lvl="0" indent="0" algn="r"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Will be monitored via your web cam</a:t>
            </a:r>
          </a:p>
        </p:txBody>
      </p:sp>
      <p:sp>
        <p:nvSpPr>
          <p:cNvPr id="11" name="TextBox 10">
            <a:extLst>
              <a:ext uri="{FF2B5EF4-FFF2-40B4-BE49-F238E27FC236}">
                <a16:creationId xmlns:a16="http://schemas.microsoft.com/office/drawing/2014/main" id="{C5A657D1-2C8A-47F1-B42F-CA19C24EABAD}"/>
              </a:ext>
            </a:extLst>
          </p:cNvPr>
          <p:cNvSpPr txBox="1"/>
          <p:nvPr/>
        </p:nvSpPr>
        <p:spPr>
          <a:xfrm>
            <a:off x="6368717" y="2139846"/>
            <a:ext cx="4423686" cy="3331564"/>
          </a:xfrm>
          <a:prstGeom prst="rect">
            <a:avLst/>
          </a:prstGeom>
        </p:spPr>
        <p:txBody>
          <a:bodyPr vert="horz" wrap="square" lIns="0" tIns="32970" rIns="65939" bIns="32970" rtlCol="0" anchor="t" anchorCtr="0">
            <a:noAutofit/>
          </a:bodyPr>
          <a:lstStyle/>
          <a:p>
            <a:pPr marL="0" marR="0" lvl="0" indent="0" algn="l"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Arrive early</a:t>
            </a:r>
          </a:p>
          <a:p>
            <a:pPr marL="0" marR="0" lvl="0" indent="0" algn="l"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Required to show ID</a:t>
            </a:r>
          </a:p>
          <a:p>
            <a:pPr marL="0" marR="0" lvl="0" indent="0" algn="l"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Place personal belongings in a locker</a:t>
            </a:r>
          </a:p>
          <a:p>
            <a:pPr marL="0" marR="0" lvl="0" indent="0" algn="l"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Scratchpad and marker provided (have to give back at the end)</a:t>
            </a:r>
          </a:p>
          <a:p>
            <a:pPr marL="0" marR="0" lvl="0" indent="0" algn="l" defTabSz="439502" rtl="0" eaLnBrk="1" fontAlgn="auto" latinLnBrk="0" hangingPunct="1">
              <a:lnSpc>
                <a:spcPct val="100000"/>
              </a:lnSpc>
              <a:spcBef>
                <a:spcPts val="600"/>
              </a:spcBef>
              <a:spcAft>
                <a:spcPts val="600"/>
              </a:spcAft>
              <a:buClrTx/>
              <a:buSzTx/>
              <a:buFontTx/>
              <a:buNone/>
              <a:tabLst/>
              <a:defRPr/>
            </a:pPr>
            <a:r>
              <a:rPr kumimoji="0" lang="en-US" sz="2000" b="0" i="0" u="none" strike="noStrike" kern="1200" cap="none" spc="0" normalizeH="0" baseline="0" noProof="0" dirty="0">
                <a:ln>
                  <a:noFill/>
                </a:ln>
                <a:solidFill>
                  <a:srgbClr val="404040"/>
                </a:solidFill>
                <a:effectLst/>
                <a:uLnTx/>
                <a:uFillTx/>
                <a:latin typeface="Trebuchet MS" panose="020B0603020202020204"/>
                <a:ea typeface="PS TT Commons" charset="0"/>
                <a:cs typeface="PS TT Commons" charset="0"/>
              </a:rPr>
              <a:t>Will be monitored during the exam</a:t>
            </a:r>
          </a:p>
        </p:txBody>
      </p:sp>
    </p:spTree>
    <p:extLst>
      <p:ext uri="{BB962C8B-B14F-4D97-AF65-F5344CB8AC3E}">
        <p14:creationId xmlns:p14="http://schemas.microsoft.com/office/powerpoint/2010/main" val="55889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uiExpand="1" build="p"/>
      <p:bldP spid="11"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6A7A7B6-3136-4CB0-BE51-3F11F64E8179}"/>
              </a:ext>
            </a:extLst>
          </p:cNvPr>
          <p:cNvSpPr>
            <a:spLocks noGrp="1"/>
          </p:cNvSpPr>
          <p:nvPr>
            <p:ph type="body" sz="quarter" idx="10"/>
          </p:nvPr>
        </p:nvSpPr>
        <p:spPr/>
        <p:txBody>
          <a:bodyPr/>
          <a:lstStyle/>
          <a:p>
            <a:r>
              <a:rPr lang="en-US" sz="2800" dirty="0">
                <a:latin typeface="+mj-lt"/>
              </a:rPr>
              <a:t>Will NOT see whether you passed or failed right then</a:t>
            </a:r>
            <a:endParaRPr lang="en-US" sz="2800" dirty="0">
              <a:latin typeface="+mj-lt"/>
              <a:sym typeface="Wingdings" panose="05000000000000000000" pitchFamily="2" charset="2"/>
            </a:endParaRPr>
          </a:p>
          <a:p>
            <a:r>
              <a:rPr lang="en-US" sz="2800" dirty="0">
                <a:latin typeface="+mj-lt"/>
                <a:sym typeface="Wingdings" panose="05000000000000000000" pitchFamily="2" charset="2"/>
              </a:rPr>
              <a:t>Within five days, you should receive:</a:t>
            </a:r>
          </a:p>
          <a:p>
            <a:pPr lvl="1"/>
            <a:r>
              <a:rPr lang="en-US" sz="2400" dirty="0">
                <a:latin typeface="+mj-lt"/>
                <a:sym typeface="Wingdings" panose="05000000000000000000" pitchFamily="2" charset="2"/>
              </a:rPr>
              <a:t>A pass/fail result (hopefully pass!  ), with a final score</a:t>
            </a:r>
          </a:p>
          <a:p>
            <a:pPr lvl="1"/>
            <a:r>
              <a:rPr lang="en-US" sz="2400" dirty="0">
                <a:latin typeface="+mj-lt"/>
                <a:sym typeface="Wingdings" panose="05000000000000000000" pitchFamily="2" charset="2"/>
              </a:rPr>
              <a:t>A “meets competencies” or “needs improvement” for each domain</a:t>
            </a:r>
          </a:p>
          <a:p>
            <a:pPr lvl="1"/>
            <a:r>
              <a:rPr lang="en-US" sz="2400" dirty="0">
                <a:latin typeface="+mj-lt"/>
                <a:sym typeface="Wingdings" panose="05000000000000000000" pitchFamily="2" charset="2"/>
              </a:rPr>
              <a:t>A digital “badge” to proudly display, showing you’re certified</a:t>
            </a:r>
          </a:p>
        </p:txBody>
      </p:sp>
      <p:sp>
        <p:nvSpPr>
          <p:cNvPr id="4" name="Content Placeholder 3">
            <a:extLst>
              <a:ext uri="{FF2B5EF4-FFF2-40B4-BE49-F238E27FC236}">
                <a16:creationId xmlns:a16="http://schemas.microsoft.com/office/drawing/2014/main" id="{6E02AA18-20AE-4DAA-8D94-2CD95376D37C}"/>
              </a:ext>
            </a:extLst>
          </p:cNvPr>
          <p:cNvSpPr>
            <a:spLocks noGrp="1"/>
          </p:cNvSpPr>
          <p:nvPr>
            <p:ph sz="quarter" idx="14"/>
          </p:nvPr>
        </p:nvSpPr>
        <p:spPr/>
        <p:txBody>
          <a:bodyPr/>
          <a:lstStyle/>
          <a:p>
            <a:r>
              <a:rPr lang="en-US" dirty="0"/>
              <a:t>After the Exam</a:t>
            </a:r>
          </a:p>
        </p:txBody>
      </p:sp>
    </p:spTree>
    <p:extLst>
      <p:ext uri="{BB962C8B-B14F-4D97-AF65-F5344CB8AC3E}">
        <p14:creationId xmlns:p14="http://schemas.microsoft.com/office/powerpoint/2010/main" val="2270081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theme/theme1.xml><?xml version="1.0" encoding="utf-8"?>
<a:theme xmlns:a="http://schemas.openxmlformats.org/drawingml/2006/main" name="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ZtM">
  <a:themeElements>
    <a:clrScheme name="F15B2A">
      <a:dk1>
        <a:srgbClr val="404040"/>
      </a:dk1>
      <a:lt1>
        <a:srgbClr val="FFFFFF"/>
      </a:lt1>
      <a:dk2>
        <a:srgbClr val="303030"/>
      </a:dk2>
      <a:lt2>
        <a:srgbClr val="E5E5E5"/>
      </a:lt2>
      <a:accent1>
        <a:srgbClr val="F15B2A"/>
      </a:accent1>
      <a:accent2>
        <a:srgbClr val="2A9FBC"/>
      </a:accent2>
      <a:accent3>
        <a:srgbClr val="2D2D2D"/>
      </a:accent3>
      <a:accent4>
        <a:srgbClr val="A62E5C"/>
      </a:accent4>
      <a:accent5>
        <a:srgbClr val="9BC850"/>
      </a:accent5>
      <a:accent6>
        <a:srgbClr val="675BA7"/>
      </a:accent6>
      <a:hlink>
        <a:srgbClr val="2A9FBC"/>
      </a:hlink>
      <a:folHlink>
        <a:srgbClr val="2A9FB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32970" rIns="65939" bIns="32970" rtlCol="0" anchor="b" anchorCtr="0">
        <a:noAutofit/>
      </a:bodyPr>
      <a:lstStyle>
        <a:defPPr marL="0" marR="0" indent="0" algn="l" defTabSz="439502" rtl="0" eaLnBrk="1" fontAlgn="auto" latinLnBrk="0" hangingPunct="1">
          <a:lnSpc>
            <a:spcPct val="85000"/>
          </a:lnSpc>
          <a:spcBef>
            <a:spcPct val="0"/>
          </a:spcBef>
          <a:spcAft>
            <a:spcPts val="0"/>
          </a:spcAft>
          <a:buClrTx/>
          <a:buSzTx/>
          <a:buFontTx/>
          <a:buNone/>
          <a:tabLst/>
          <a:defRPr kumimoji="0" sz="3525" b="0" i="0" u="none" strike="noStrike" kern="1200" cap="none" spc="0" normalizeH="0" baseline="0" noProof="0" dirty="0" smtClean="0">
            <a:ln>
              <a:noFill/>
            </a:ln>
            <a:solidFill>
              <a:srgbClr val="E5E5E5">
                <a:lumMod val="10000"/>
              </a:srgbClr>
            </a:solidFill>
            <a:effectLst/>
            <a:uLnTx/>
            <a:uFillTx/>
            <a:latin typeface="PS TT Commons" charset="0"/>
            <a:ea typeface="PS TT Commons" charset="0"/>
            <a:cs typeface="PS TT Commons" charset="0"/>
          </a:defRPr>
        </a:defPPr>
      </a:lstStyle>
    </a:txDef>
  </a:objectDefaults>
  <a:extraClrSchemeLst/>
  <a:extLst>
    <a:ext uri="{05A4C25C-085E-4340-85A3-A5531E510DB2}">
      <thm15:themeFamily xmlns:thm15="http://schemas.microsoft.com/office/thememl/2012/main" name="PSTTCommons" id="{415A3CED-455C-48C1-87D2-6E28B4E15F13}" vid="{B499725F-017E-4D18-8546-0C7168FF9622}"/>
    </a:ext>
  </a:extLst>
</a:theme>
</file>

<file path=ppt/theme/theme3.xml><?xml version="1.0" encoding="utf-8"?>
<a:theme xmlns:a="http://schemas.openxmlformats.org/drawingml/2006/main" name="1_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ZtM">
  <a:themeElements>
    <a:clrScheme name="F15B2A">
      <a:dk1>
        <a:srgbClr val="404040"/>
      </a:dk1>
      <a:lt1>
        <a:srgbClr val="FFFFFF"/>
      </a:lt1>
      <a:dk2>
        <a:srgbClr val="303030"/>
      </a:dk2>
      <a:lt2>
        <a:srgbClr val="E5E5E5"/>
      </a:lt2>
      <a:accent1>
        <a:srgbClr val="F15B2A"/>
      </a:accent1>
      <a:accent2>
        <a:srgbClr val="2A9FBC"/>
      </a:accent2>
      <a:accent3>
        <a:srgbClr val="2D2D2D"/>
      </a:accent3>
      <a:accent4>
        <a:srgbClr val="A62E5C"/>
      </a:accent4>
      <a:accent5>
        <a:srgbClr val="9BC850"/>
      </a:accent5>
      <a:accent6>
        <a:srgbClr val="675BA7"/>
      </a:accent6>
      <a:hlink>
        <a:srgbClr val="2A9FBC"/>
      </a:hlink>
      <a:folHlink>
        <a:srgbClr val="2A9FB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32970" rIns="65939" bIns="32970" rtlCol="0" anchor="b" anchorCtr="0">
        <a:noAutofit/>
      </a:bodyPr>
      <a:lstStyle>
        <a:defPPr marL="0" marR="0" indent="0" algn="l" defTabSz="439502" rtl="0" eaLnBrk="1" fontAlgn="auto" latinLnBrk="0" hangingPunct="1">
          <a:lnSpc>
            <a:spcPct val="85000"/>
          </a:lnSpc>
          <a:spcBef>
            <a:spcPct val="0"/>
          </a:spcBef>
          <a:spcAft>
            <a:spcPts val="0"/>
          </a:spcAft>
          <a:buClrTx/>
          <a:buSzTx/>
          <a:buFontTx/>
          <a:buNone/>
          <a:tabLst/>
          <a:defRPr kumimoji="0" sz="3525" b="0" i="0" u="none" strike="noStrike" kern="1200" cap="none" spc="0" normalizeH="0" baseline="0" noProof="0" dirty="0" smtClean="0">
            <a:ln>
              <a:noFill/>
            </a:ln>
            <a:solidFill>
              <a:srgbClr val="E5E5E5">
                <a:lumMod val="10000"/>
              </a:srgbClr>
            </a:solidFill>
            <a:effectLst/>
            <a:uLnTx/>
            <a:uFillTx/>
            <a:latin typeface="PS TT Commons" charset="0"/>
            <a:ea typeface="PS TT Commons" charset="0"/>
            <a:cs typeface="PS TT Commons" charset="0"/>
          </a:defRPr>
        </a:defPPr>
      </a:lstStyle>
    </a:txDef>
  </a:objectDefaults>
  <a:extraClrSchemeLst/>
  <a:extLst>
    <a:ext uri="{05A4C25C-085E-4340-85A3-A5531E510DB2}">
      <thm15:themeFamily xmlns:thm15="http://schemas.microsoft.com/office/thememl/2012/main" name="PSTTCommons" id="{415A3CED-455C-48C1-87D2-6E28B4E15F13}" vid="{B499725F-017E-4D18-8546-0C7168FF9622}"/>
    </a:ext>
  </a:extLst>
</a:theme>
</file>

<file path=ppt/theme/theme6.xml><?xml version="1.0" encoding="utf-8"?>
<a:theme xmlns:a="http://schemas.openxmlformats.org/drawingml/2006/main" name="2_ZtM">
  <a:themeElements>
    <a:clrScheme name="F15B2A">
      <a:dk1>
        <a:srgbClr val="404040"/>
      </a:dk1>
      <a:lt1>
        <a:srgbClr val="FFFFFF"/>
      </a:lt1>
      <a:dk2>
        <a:srgbClr val="303030"/>
      </a:dk2>
      <a:lt2>
        <a:srgbClr val="E5E5E5"/>
      </a:lt2>
      <a:accent1>
        <a:srgbClr val="F15B2A"/>
      </a:accent1>
      <a:accent2>
        <a:srgbClr val="2A9FBC"/>
      </a:accent2>
      <a:accent3>
        <a:srgbClr val="2D2D2D"/>
      </a:accent3>
      <a:accent4>
        <a:srgbClr val="A62E5C"/>
      </a:accent4>
      <a:accent5>
        <a:srgbClr val="9BC850"/>
      </a:accent5>
      <a:accent6>
        <a:srgbClr val="675BA7"/>
      </a:accent6>
      <a:hlink>
        <a:srgbClr val="2A9FBC"/>
      </a:hlink>
      <a:folHlink>
        <a:srgbClr val="2A9FBC"/>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0" tIns="32970" rIns="65939" bIns="32970" rtlCol="0" anchor="b" anchorCtr="0">
        <a:noAutofit/>
      </a:bodyPr>
      <a:lstStyle>
        <a:defPPr marL="0" marR="0" indent="0" algn="l" defTabSz="439502" rtl="0" eaLnBrk="1" fontAlgn="auto" latinLnBrk="0" hangingPunct="1">
          <a:lnSpc>
            <a:spcPct val="85000"/>
          </a:lnSpc>
          <a:spcBef>
            <a:spcPct val="0"/>
          </a:spcBef>
          <a:spcAft>
            <a:spcPts val="0"/>
          </a:spcAft>
          <a:buClrTx/>
          <a:buSzTx/>
          <a:buFontTx/>
          <a:buNone/>
          <a:tabLst/>
          <a:defRPr kumimoji="0" sz="3525" b="0" i="0" u="none" strike="noStrike" kern="1200" cap="none" spc="0" normalizeH="0" baseline="0" noProof="0" dirty="0" smtClean="0">
            <a:ln>
              <a:noFill/>
            </a:ln>
            <a:solidFill>
              <a:srgbClr val="E5E5E5">
                <a:lumMod val="10000"/>
              </a:srgbClr>
            </a:solidFill>
            <a:effectLst/>
            <a:uLnTx/>
            <a:uFillTx/>
            <a:latin typeface="PS TT Commons" charset="0"/>
            <a:ea typeface="PS TT Commons" charset="0"/>
            <a:cs typeface="PS TT Commons" charset="0"/>
          </a:defRPr>
        </a:defPPr>
      </a:lstStyle>
    </a:txDef>
  </a:objectDefaults>
  <a:extraClrSchemeLst/>
  <a:extLst>
    <a:ext uri="{05A4C25C-085E-4340-85A3-A5531E510DB2}">
      <thm15:themeFamily xmlns:thm15="http://schemas.microsoft.com/office/thememl/2012/main" name="PSTTCommons" id="{415A3CED-455C-48C1-87D2-6E28B4E15F13}" vid="{B499725F-017E-4D18-8546-0C7168FF9622}"/>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52060</TotalTime>
  <Words>3488</Words>
  <Application>Microsoft Office PowerPoint</Application>
  <PresentationFormat>Widescreen</PresentationFormat>
  <Paragraphs>207</Paragraphs>
  <Slides>12</Slides>
  <Notes>12</Notes>
  <HiddenSlides>0</HiddenSlides>
  <MMClips>0</MMClips>
  <ScaleCrop>false</ScaleCrop>
  <HeadingPairs>
    <vt:vector size="6" baseType="variant">
      <vt:variant>
        <vt:lpstr>Fonts Used</vt:lpstr>
      </vt:variant>
      <vt:variant>
        <vt:i4>11</vt:i4>
      </vt:variant>
      <vt:variant>
        <vt:lpstr>Theme</vt:lpstr>
      </vt:variant>
      <vt:variant>
        <vt:i4>6</vt:i4>
      </vt:variant>
      <vt:variant>
        <vt:lpstr>Slide Titles</vt:lpstr>
      </vt:variant>
      <vt:variant>
        <vt:i4>12</vt:i4>
      </vt:variant>
    </vt:vector>
  </HeadingPairs>
  <TitlesOfParts>
    <vt:vector size="29" baseType="lpstr">
      <vt:lpstr>Arial</vt:lpstr>
      <vt:lpstr>Calibri</vt:lpstr>
      <vt:lpstr>Calibri Light</vt:lpstr>
      <vt:lpstr>Lucida Grande</vt:lpstr>
      <vt:lpstr>Montserrat</vt:lpstr>
      <vt:lpstr>Myriad Pro</vt:lpstr>
      <vt:lpstr>Myriad Pro Light</vt:lpstr>
      <vt:lpstr>PS TT Commons</vt:lpstr>
      <vt:lpstr>PS TT Commons Light</vt:lpstr>
      <vt:lpstr>Trebuchet MS</vt:lpstr>
      <vt:lpstr>Wingdings</vt:lpstr>
      <vt:lpstr>Blank</vt:lpstr>
      <vt:lpstr>ZtM</vt:lpstr>
      <vt:lpstr>1_Blank</vt:lpstr>
      <vt:lpstr>2_Blank</vt:lpstr>
      <vt:lpstr>1_ZtM</vt:lpstr>
      <vt:lpstr>2_ZtM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to Expect</vt:lpstr>
      <vt:lpstr>PowerPoint Presentation</vt:lpstr>
      <vt:lpstr>PowerPoint Presentation</vt:lpstr>
      <vt:lpstr>Continue Your AWS Certification Journey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Amber Israelsen</dc:creator>
  <cp:lastModifiedBy>Amber Israelsen</cp:lastModifiedBy>
  <cp:revision>3298</cp:revision>
  <dcterms:created xsi:type="dcterms:W3CDTF">2021-07-31T23:46:42Z</dcterms:created>
  <dcterms:modified xsi:type="dcterms:W3CDTF">2022-10-29T21:44:39Z</dcterms:modified>
</cp:coreProperties>
</file>

<file path=docProps/thumbnail.jpeg>
</file>